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07A79F-EAF1-499E-9D05-09BDC06970A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2E9B9F-870B-462C-BC49-FF75D8F55315}">
      <dgm:prSet phldrT="[Текст]" custT="1"/>
      <dgm:spPr/>
      <dgm:t>
        <a:bodyPr/>
        <a:lstStyle/>
        <a:p>
          <a:r>
            <a:rPr lang="ru-RU" sz="1800" b="1" dirty="0" smtClean="0"/>
            <a:t>Нарушения чтения оказывают отрицательное влияние </a:t>
          </a:r>
          <a:endParaRPr lang="ru-RU" sz="1800" b="1" dirty="0"/>
        </a:p>
      </dgm:t>
    </dgm:pt>
    <dgm:pt modelId="{A450AC3C-1717-47E4-8317-5219C8D55C18}" type="parTrans" cxnId="{B4BA58C4-82BA-4B03-9E68-6EA1D6D7EC7B}">
      <dgm:prSet/>
      <dgm:spPr/>
      <dgm:t>
        <a:bodyPr/>
        <a:lstStyle/>
        <a:p>
          <a:endParaRPr lang="ru-RU"/>
        </a:p>
      </dgm:t>
    </dgm:pt>
    <dgm:pt modelId="{4B1B8C4E-6500-4A3F-85BD-04839AD0A82C}" type="sibTrans" cxnId="{B4BA58C4-82BA-4B03-9E68-6EA1D6D7EC7B}">
      <dgm:prSet/>
      <dgm:spPr/>
      <dgm:t>
        <a:bodyPr/>
        <a:lstStyle/>
        <a:p>
          <a:endParaRPr lang="ru-RU"/>
        </a:p>
      </dgm:t>
    </dgm:pt>
    <dgm:pt modelId="{728FE677-5530-4050-8D59-42D3D5A84D01}">
      <dgm:prSet phldrT="[Текст]"/>
      <dgm:spPr/>
      <dgm:t>
        <a:bodyPr/>
        <a:lstStyle/>
        <a:p>
          <a:r>
            <a:rPr lang="ru-RU" dirty="0" smtClean="0"/>
            <a:t>Процесс  обучения ребенка</a:t>
          </a:r>
          <a:endParaRPr lang="ru-RU" dirty="0"/>
        </a:p>
      </dgm:t>
    </dgm:pt>
    <dgm:pt modelId="{83FEDBBF-F97E-4448-9517-FC166930A9EB}" type="parTrans" cxnId="{482C2E66-A1CF-48E8-BA00-FF9CCD6D8A7F}">
      <dgm:prSet/>
      <dgm:spPr/>
      <dgm:t>
        <a:bodyPr/>
        <a:lstStyle/>
        <a:p>
          <a:endParaRPr lang="ru-RU"/>
        </a:p>
      </dgm:t>
    </dgm:pt>
    <dgm:pt modelId="{977EE6F6-25EB-4EAC-BCC0-1F5C0B8AAB9E}" type="sibTrans" cxnId="{482C2E66-A1CF-48E8-BA00-FF9CCD6D8A7F}">
      <dgm:prSet/>
      <dgm:spPr/>
      <dgm:t>
        <a:bodyPr/>
        <a:lstStyle/>
        <a:p>
          <a:endParaRPr lang="ru-RU"/>
        </a:p>
      </dgm:t>
    </dgm:pt>
    <dgm:pt modelId="{85A2C6A9-B58B-4351-AF15-DD2FA00AFDBC}">
      <dgm:prSet phldrT="[Текст]"/>
      <dgm:spPr/>
      <dgm:t>
        <a:bodyPr/>
        <a:lstStyle/>
        <a:p>
          <a:r>
            <a:rPr lang="ru-RU" dirty="0" smtClean="0"/>
            <a:t>Понимание заданий в учебнике по любому предмету</a:t>
          </a:r>
          <a:endParaRPr lang="ru-RU" dirty="0"/>
        </a:p>
      </dgm:t>
    </dgm:pt>
    <dgm:pt modelId="{C0C3BB1C-84EF-4952-B1C2-F891DD96324C}" type="parTrans" cxnId="{D81AD9E7-4415-4F19-9504-F533AAC83EFD}">
      <dgm:prSet/>
      <dgm:spPr/>
      <dgm:t>
        <a:bodyPr/>
        <a:lstStyle/>
        <a:p>
          <a:endParaRPr lang="ru-RU"/>
        </a:p>
      </dgm:t>
    </dgm:pt>
    <dgm:pt modelId="{02EA9956-0BF3-4A53-86F4-97DEFB5703BC}" type="sibTrans" cxnId="{D81AD9E7-4415-4F19-9504-F533AAC83EFD}">
      <dgm:prSet/>
      <dgm:spPr/>
      <dgm:t>
        <a:bodyPr/>
        <a:lstStyle/>
        <a:p>
          <a:endParaRPr lang="ru-RU"/>
        </a:p>
      </dgm:t>
    </dgm:pt>
    <dgm:pt modelId="{3565399D-74C2-469B-8E24-5920855A0B2B}">
      <dgm:prSet phldrT="[Текст]"/>
      <dgm:spPr/>
      <dgm:t>
        <a:bodyPr/>
        <a:lstStyle/>
        <a:p>
          <a:r>
            <a:rPr lang="ru-RU" dirty="0" smtClean="0"/>
            <a:t>Понимание задач и составление </a:t>
          </a:r>
          <a:r>
            <a:rPr lang="ru-RU" smtClean="0"/>
            <a:t>логических </a:t>
          </a:r>
          <a:r>
            <a:rPr lang="ru-RU" smtClean="0"/>
            <a:t>цепочек </a:t>
          </a:r>
          <a:endParaRPr lang="ru-RU" dirty="0"/>
        </a:p>
      </dgm:t>
    </dgm:pt>
    <dgm:pt modelId="{898FE561-81DD-4615-8CB2-B27D989E8575}" type="parTrans" cxnId="{72666903-F7FF-49A1-9DD8-33BD8FDB0A78}">
      <dgm:prSet/>
      <dgm:spPr/>
      <dgm:t>
        <a:bodyPr/>
        <a:lstStyle/>
        <a:p>
          <a:endParaRPr lang="ru-RU"/>
        </a:p>
      </dgm:t>
    </dgm:pt>
    <dgm:pt modelId="{342EC361-2A45-4B75-85B0-CF1CB66BBA13}" type="sibTrans" cxnId="{72666903-F7FF-49A1-9DD8-33BD8FDB0A78}">
      <dgm:prSet/>
      <dgm:spPr/>
      <dgm:t>
        <a:bodyPr/>
        <a:lstStyle/>
        <a:p>
          <a:endParaRPr lang="ru-RU"/>
        </a:p>
      </dgm:t>
    </dgm:pt>
    <dgm:pt modelId="{9AA837CF-53F1-44C6-9C9B-B4E455F2E5B8}">
      <dgm:prSet phldrT="[Текст]"/>
      <dgm:spPr/>
      <dgm:t>
        <a:bodyPr/>
        <a:lstStyle/>
        <a:p>
          <a:r>
            <a:rPr lang="ru-RU" dirty="0" smtClean="0"/>
            <a:t>Психическое развитие</a:t>
          </a:r>
          <a:endParaRPr lang="ru-RU" dirty="0"/>
        </a:p>
      </dgm:t>
    </dgm:pt>
    <dgm:pt modelId="{48C02FE7-3330-430C-A33D-063BE6D6C66F}" type="parTrans" cxnId="{422C07B2-0FD4-4339-AE92-4A1948636660}">
      <dgm:prSet/>
      <dgm:spPr/>
      <dgm:t>
        <a:bodyPr/>
        <a:lstStyle/>
        <a:p>
          <a:endParaRPr lang="ru-RU"/>
        </a:p>
      </dgm:t>
    </dgm:pt>
    <dgm:pt modelId="{CC4D6D2E-4106-4885-9375-4EE9602890D3}" type="sibTrans" cxnId="{422C07B2-0FD4-4339-AE92-4A1948636660}">
      <dgm:prSet/>
      <dgm:spPr/>
      <dgm:t>
        <a:bodyPr/>
        <a:lstStyle/>
        <a:p>
          <a:endParaRPr lang="ru-RU"/>
        </a:p>
      </dgm:t>
    </dgm:pt>
    <dgm:pt modelId="{CD3BA14C-2B88-4E7F-905D-450962235998}">
      <dgm:prSet phldrT="[Текст]"/>
      <dgm:spPr/>
      <dgm:t>
        <a:bodyPr/>
        <a:lstStyle/>
        <a:p>
          <a:r>
            <a:rPr lang="ru-RU" dirty="0" smtClean="0"/>
            <a:t>Социализация и коммуникация</a:t>
          </a:r>
          <a:endParaRPr lang="ru-RU" dirty="0"/>
        </a:p>
      </dgm:t>
    </dgm:pt>
    <dgm:pt modelId="{8755903C-F691-4E2C-B1AD-CB469DB55C72}" type="parTrans" cxnId="{234472EB-C1F9-4D91-B456-1AF4B1FF3964}">
      <dgm:prSet/>
      <dgm:spPr/>
      <dgm:t>
        <a:bodyPr/>
        <a:lstStyle/>
        <a:p>
          <a:endParaRPr lang="ru-RU"/>
        </a:p>
      </dgm:t>
    </dgm:pt>
    <dgm:pt modelId="{0715D4C7-336B-436B-9754-12EB7986D5EF}" type="sibTrans" cxnId="{234472EB-C1F9-4D91-B456-1AF4B1FF3964}">
      <dgm:prSet/>
      <dgm:spPr/>
      <dgm:t>
        <a:bodyPr/>
        <a:lstStyle/>
        <a:p>
          <a:endParaRPr lang="ru-RU"/>
        </a:p>
      </dgm:t>
    </dgm:pt>
    <dgm:pt modelId="{7F7CC5D8-1B58-4721-A13F-59B9BD7E2FA8}">
      <dgm:prSet/>
      <dgm:spPr/>
      <dgm:t>
        <a:bodyPr/>
        <a:lstStyle/>
        <a:p>
          <a:r>
            <a:rPr lang="ru-RU" dirty="0" smtClean="0"/>
            <a:t>Речевое  развитие</a:t>
          </a:r>
          <a:endParaRPr lang="ru-RU" dirty="0"/>
        </a:p>
      </dgm:t>
    </dgm:pt>
    <dgm:pt modelId="{EA23B8E6-2FDD-40F4-B904-DFB2F9AAD7AD}" type="parTrans" cxnId="{51A9CBDF-E05D-4168-9F2C-5F6179492F7D}">
      <dgm:prSet/>
      <dgm:spPr/>
      <dgm:t>
        <a:bodyPr/>
        <a:lstStyle/>
        <a:p>
          <a:endParaRPr lang="ru-RU"/>
        </a:p>
      </dgm:t>
    </dgm:pt>
    <dgm:pt modelId="{631EDD90-2D2C-492C-A5C5-EB5DD9CF608A}" type="sibTrans" cxnId="{51A9CBDF-E05D-4168-9F2C-5F6179492F7D}">
      <dgm:prSet/>
      <dgm:spPr/>
      <dgm:t>
        <a:bodyPr/>
        <a:lstStyle/>
        <a:p>
          <a:endParaRPr lang="ru-RU"/>
        </a:p>
      </dgm:t>
    </dgm:pt>
    <dgm:pt modelId="{705167A3-E45F-461D-8CB9-8A9ED459E474}">
      <dgm:prSet/>
      <dgm:spPr/>
      <dgm:t>
        <a:bodyPr/>
        <a:lstStyle/>
        <a:p>
          <a:r>
            <a:rPr lang="ru-RU" dirty="0" smtClean="0"/>
            <a:t>Письменной речи</a:t>
          </a:r>
          <a:endParaRPr lang="ru-RU" dirty="0"/>
        </a:p>
      </dgm:t>
    </dgm:pt>
    <dgm:pt modelId="{BD469B9D-5A94-4690-88D5-0D878D8C3C25}" type="parTrans" cxnId="{0A30C51E-93D8-4DCC-946A-5E0DE018D0AF}">
      <dgm:prSet/>
      <dgm:spPr/>
      <dgm:t>
        <a:bodyPr/>
        <a:lstStyle/>
        <a:p>
          <a:endParaRPr lang="ru-RU"/>
        </a:p>
      </dgm:t>
    </dgm:pt>
    <dgm:pt modelId="{C2B7C7E9-4F7B-452B-A05E-2DBCE7185920}" type="sibTrans" cxnId="{0A30C51E-93D8-4DCC-946A-5E0DE018D0AF}">
      <dgm:prSet/>
      <dgm:spPr/>
      <dgm:t>
        <a:bodyPr/>
        <a:lstStyle/>
        <a:p>
          <a:endParaRPr lang="ru-RU"/>
        </a:p>
      </dgm:t>
    </dgm:pt>
    <dgm:pt modelId="{8F07719B-AC93-4DA2-8F3A-18CAEABC9FE7}" type="pres">
      <dgm:prSet presAssocID="{2C07A79F-EAF1-499E-9D05-09BDC06970A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4E8DB05-9D06-4B60-AA85-DF5535694B56}" type="pres">
      <dgm:prSet presAssocID="{FE2E9B9F-870B-462C-BC49-FF75D8F55315}" presName="hierRoot1" presStyleCnt="0"/>
      <dgm:spPr/>
    </dgm:pt>
    <dgm:pt modelId="{CBA5A58B-E2D4-447C-855F-D53697AF6FB4}" type="pres">
      <dgm:prSet presAssocID="{FE2E9B9F-870B-462C-BC49-FF75D8F55315}" presName="composite" presStyleCnt="0"/>
      <dgm:spPr/>
    </dgm:pt>
    <dgm:pt modelId="{50841064-C3E4-4D30-BA8D-728123EA26AD}" type="pres">
      <dgm:prSet presAssocID="{FE2E9B9F-870B-462C-BC49-FF75D8F55315}" presName="background" presStyleLbl="node0" presStyleIdx="0" presStyleCnt="1"/>
      <dgm:spPr/>
    </dgm:pt>
    <dgm:pt modelId="{C9B13F48-36CB-46BD-810F-7D5C20294D43}" type="pres">
      <dgm:prSet presAssocID="{FE2E9B9F-870B-462C-BC49-FF75D8F55315}" presName="text" presStyleLbl="fgAcc0" presStyleIdx="0" presStyleCnt="1" custScaleX="480411" custScaleY="49630" custLinFactNeighborX="1318" custLinFactNeighborY="-361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631831-7E18-4B3C-9516-1A308E66F90B}" type="pres">
      <dgm:prSet presAssocID="{FE2E9B9F-870B-462C-BC49-FF75D8F55315}" presName="hierChild2" presStyleCnt="0"/>
      <dgm:spPr/>
    </dgm:pt>
    <dgm:pt modelId="{73D81308-38CA-4D7C-A890-3EEA9F5886EE}" type="pres">
      <dgm:prSet presAssocID="{83FEDBBF-F97E-4448-9517-FC166930A9EB}" presName="Name10" presStyleLbl="parChTrans1D2" presStyleIdx="0" presStyleCnt="2"/>
      <dgm:spPr/>
      <dgm:t>
        <a:bodyPr/>
        <a:lstStyle/>
        <a:p>
          <a:endParaRPr lang="ru-RU"/>
        </a:p>
      </dgm:t>
    </dgm:pt>
    <dgm:pt modelId="{D5AEBEC3-ECA2-471B-A5A5-56BF6F371876}" type="pres">
      <dgm:prSet presAssocID="{728FE677-5530-4050-8D59-42D3D5A84D01}" presName="hierRoot2" presStyleCnt="0"/>
      <dgm:spPr/>
    </dgm:pt>
    <dgm:pt modelId="{A0DFEAE2-F60B-4086-B0B5-2BCF61558809}" type="pres">
      <dgm:prSet presAssocID="{728FE677-5530-4050-8D59-42D3D5A84D01}" presName="composite2" presStyleCnt="0"/>
      <dgm:spPr/>
    </dgm:pt>
    <dgm:pt modelId="{FAD6CE9B-D008-4CCE-AD07-382F1665DC0B}" type="pres">
      <dgm:prSet presAssocID="{728FE677-5530-4050-8D59-42D3D5A84D01}" presName="background2" presStyleLbl="node2" presStyleIdx="0" presStyleCnt="2"/>
      <dgm:spPr/>
    </dgm:pt>
    <dgm:pt modelId="{8DBB7455-8C55-4183-997B-DC4B4E8EED8C}" type="pres">
      <dgm:prSet presAssocID="{728FE677-5530-4050-8D59-42D3D5A84D0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C77AF3-2082-45F9-A575-A742D623B79A}" type="pres">
      <dgm:prSet presAssocID="{728FE677-5530-4050-8D59-42D3D5A84D01}" presName="hierChild3" presStyleCnt="0"/>
      <dgm:spPr/>
    </dgm:pt>
    <dgm:pt modelId="{6D8DE8A7-9990-4945-B9DD-10F61C3AE9EE}" type="pres">
      <dgm:prSet presAssocID="{C0C3BB1C-84EF-4952-B1C2-F891DD96324C}" presName="Name17" presStyleLbl="parChTrans1D3" presStyleIdx="0" presStyleCnt="5"/>
      <dgm:spPr/>
      <dgm:t>
        <a:bodyPr/>
        <a:lstStyle/>
        <a:p>
          <a:endParaRPr lang="ru-RU"/>
        </a:p>
      </dgm:t>
    </dgm:pt>
    <dgm:pt modelId="{236D0117-748B-45F3-AD58-AAF0F32A0878}" type="pres">
      <dgm:prSet presAssocID="{85A2C6A9-B58B-4351-AF15-DD2FA00AFDBC}" presName="hierRoot3" presStyleCnt="0"/>
      <dgm:spPr/>
    </dgm:pt>
    <dgm:pt modelId="{CACB97CC-7180-48C9-8012-9C0C6A17DE10}" type="pres">
      <dgm:prSet presAssocID="{85A2C6A9-B58B-4351-AF15-DD2FA00AFDBC}" presName="composite3" presStyleCnt="0"/>
      <dgm:spPr/>
    </dgm:pt>
    <dgm:pt modelId="{3A6E62DC-BCEA-4249-BC95-7CCF76032220}" type="pres">
      <dgm:prSet presAssocID="{85A2C6A9-B58B-4351-AF15-DD2FA00AFDBC}" presName="background3" presStyleLbl="node3" presStyleIdx="0" presStyleCnt="5"/>
      <dgm:spPr/>
    </dgm:pt>
    <dgm:pt modelId="{9C389D29-C127-4973-BD3F-F741AF0222AB}" type="pres">
      <dgm:prSet presAssocID="{85A2C6A9-B58B-4351-AF15-DD2FA00AFDBC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90094A-2651-4D65-912B-0842DFF70094}" type="pres">
      <dgm:prSet presAssocID="{85A2C6A9-B58B-4351-AF15-DD2FA00AFDBC}" presName="hierChild4" presStyleCnt="0"/>
      <dgm:spPr/>
    </dgm:pt>
    <dgm:pt modelId="{8088BF35-805C-4C1D-AD40-111F0C281E5D}" type="pres">
      <dgm:prSet presAssocID="{BD469B9D-5A94-4690-88D5-0D878D8C3C25}" presName="Name17" presStyleLbl="parChTrans1D3" presStyleIdx="1" presStyleCnt="5"/>
      <dgm:spPr/>
      <dgm:t>
        <a:bodyPr/>
        <a:lstStyle/>
        <a:p>
          <a:endParaRPr lang="ru-RU"/>
        </a:p>
      </dgm:t>
    </dgm:pt>
    <dgm:pt modelId="{E3EDBA0C-C6B3-4D4A-AA66-E4C822DE4952}" type="pres">
      <dgm:prSet presAssocID="{705167A3-E45F-461D-8CB9-8A9ED459E474}" presName="hierRoot3" presStyleCnt="0"/>
      <dgm:spPr/>
    </dgm:pt>
    <dgm:pt modelId="{BB3A63D1-2A93-497D-B26B-7D28ECC267BD}" type="pres">
      <dgm:prSet presAssocID="{705167A3-E45F-461D-8CB9-8A9ED459E474}" presName="composite3" presStyleCnt="0"/>
      <dgm:spPr/>
    </dgm:pt>
    <dgm:pt modelId="{2E26759B-4EE7-4945-B589-E36D77A383C2}" type="pres">
      <dgm:prSet presAssocID="{705167A3-E45F-461D-8CB9-8A9ED459E474}" presName="background3" presStyleLbl="node3" presStyleIdx="1" presStyleCnt="5"/>
      <dgm:spPr/>
    </dgm:pt>
    <dgm:pt modelId="{AEB3BC33-63F2-4A8A-8A1C-411CA146CACE}" type="pres">
      <dgm:prSet presAssocID="{705167A3-E45F-461D-8CB9-8A9ED459E474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A81BAD-3564-43C7-8267-1D51CD8D6418}" type="pres">
      <dgm:prSet presAssocID="{705167A3-E45F-461D-8CB9-8A9ED459E474}" presName="hierChild4" presStyleCnt="0"/>
      <dgm:spPr/>
    </dgm:pt>
    <dgm:pt modelId="{5821383E-1B5A-4539-AE59-21970C9D7390}" type="pres">
      <dgm:prSet presAssocID="{898FE561-81DD-4615-8CB2-B27D989E8575}" presName="Name17" presStyleLbl="parChTrans1D3" presStyleIdx="2" presStyleCnt="5"/>
      <dgm:spPr/>
      <dgm:t>
        <a:bodyPr/>
        <a:lstStyle/>
        <a:p>
          <a:endParaRPr lang="ru-RU"/>
        </a:p>
      </dgm:t>
    </dgm:pt>
    <dgm:pt modelId="{972A6C6C-973C-4FB5-84FE-6EB0EF3BA982}" type="pres">
      <dgm:prSet presAssocID="{3565399D-74C2-469B-8E24-5920855A0B2B}" presName="hierRoot3" presStyleCnt="0"/>
      <dgm:spPr/>
    </dgm:pt>
    <dgm:pt modelId="{F313409E-2EF2-42E9-A79F-2FCECA13B216}" type="pres">
      <dgm:prSet presAssocID="{3565399D-74C2-469B-8E24-5920855A0B2B}" presName="composite3" presStyleCnt="0"/>
      <dgm:spPr/>
    </dgm:pt>
    <dgm:pt modelId="{E5FAA396-9FD5-4207-85A7-F0D9148D48B3}" type="pres">
      <dgm:prSet presAssocID="{3565399D-74C2-469B-8E24-5920855A0B2B}" presName="background3" presStyleLbl="node3" presStyleIdx="2" presStyleCnt="5"/>
      <dgm:spPr/>
    </dgm:pt>
    <dgm:pt modelId="{DEFCB31B-019E-4C08-93BC-AB280A1EC06D}" type="pres">
      <dgm:prSet presAssocID="{3565399D-74C2-469B-8E24-5920855A0B2B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3ED181-7B94-4E09-9C54-08163D912E98}" type="pres">
      <dgm:prSet presAssocID="{3565399D-74C2-469B-8E24-5920855A0B2B}" presName="hierChild4" presStyleCnt="0"/>
      <dgm:spPr/>
    </dgm:pt>
    <dgm:pt modelId="{D972A963-D598-4FB7-9ED0-646D9ECEDFCA}" type="pres">
      <dgm:prSet presAssocID="{48C02FE7-3330-430C-A33D-063BE6D6C66F}" presName="Name10" presStyleLbl="parChTrans1D2" presStyleIdx="1" presStyleCnt="2"/>
      <dgm:spPr/>
      <dgm:t>
        <a:bodyPr/>
        <a:lstStyle/>
        <a:p>
          <a:endParaRPr lang="ru-RU"/>
        </a:p>
      </dgm:t>
    </dgm:pt>
    <dgm:pt modelId="{AE6D760B-EA09-4E13-AEAA-D4FE9B0C04B0}" type="pres">
      <dgm:prSet presAssocID="{9AA837CF-53F1-44C6-9C9B-B4E455F2E5B8}" presName="hierRoot2" presStyleCnt="0"/>
      <dgm:spPr/>
    </dgm:pt>
    <dgm:pt modelId="{BDB3AD41-944F-4D78-8031-F08D409D410B}" type="pres">
      <dgm:prSet presAssocID="{9AA837CF-53F1-44C6-9C9B-B4E455F2E5B8}" presName="composite2" presStyleCnt="0"/>
      <dgm:spPr/>
    </dgm:pt>
    <dgm:pt modelId="{67CA39B7-9541-449A-889F-D2F884A79127}" type="pres">
      <dgm:prSet presAssocID="{9AA837CF-53F1-44C6-9C9B-B4E455F2E5B8}" presName="background2" presStyleLbl="node2" presStyleIdx="1" presStyleCnt="2"/>
      <dgm:spPr/>
    </dgm:pt>
    <dgm:pt modelId="{D5D207C3-84A9-4FED-9B94-8E65CA588B73}" type="pres">
      <dgm:prSet presAssocID="{9AA837CF-53F1-44C6-9C9B-B4E455F2E5B8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427FC7-F884-40D0-9F92-68C0A3E1BC46}" type="pres">
      <dgm:prSet presAssocID="{9AA837CF-53F1-44C6-9C9B-B4E455F2E5B8}" presName="hierChild3" presStyleCnt="0"/>
      <dgm:spPr/>
    </dgm:pt>
    <dgm:pt modelId="{C7F4CC78-FDE2-43BE-B756-61D6EB726B20}" type="pres">
      <dgm:prSet presAssocID="{8755903C-F691-4E2C-B1AD-CB469DB55C72}" presName="Name17" presStyleLbl="parChTrans1D3" presStyleIdx="3" presStyleCnt="5"/>
      <dgm:spPr/>
      <dgm:t>
        <a:bodyPr/>
        <a:lstStyle/>
        <a:p>
          <a:endParaRPr lang="ru-RU"/>
        </a:p>
      </dgm:t>
    </dgm:pt>
    <dgm:pt modelId="{EDEDEBB4-05FD-444D-B6BA-2FC27B4DA68E}" type="pres">
      <dgm:prSet presAssocID="{CD3BA14C-2B88-4E7F-905D-450962235998}" presName="hierRoot3" presStyleCnt="0"/>
      <dgm:spPr/>
    </dgm:pt>
    <dgm:pt modelId="{9FFAB06E-D69A-4CC5-A8EF-37473BCEEC37}" type="pres">
      <dgm:prSet presAssocID="{CD3BA14C-2B88-4E7F-905D-450962235998}" presName="composite3" presStyleCnt="0"/>
      <dgm:spPr/>
    </dgm:pt>
    <dgm:pt modelId="{122E88AC-2044-49DC-BE37-FE606F8170BC}" type="pres">
      <dgm:prSet presAssocID="{CD3BA14C-2B88-4E7F-905D-450962235998}" presName="background3" presStyleLbl="node3" presStyleIdx="3" presStyleCnt="5"/>
      <dgm:spPr/>
    </dgm:pt>
    <dgm:pt modelId="{EEADF236-75F9-4943-9039-BCFEAB9A9D40}" type="pres">
      <dgm:prSet presAssocID="{CD3BA14C-2B88-4E7F-905D-450962235998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7E5D5D-FD9B-4307-808A-EADF628A0A39}" type="pres">
      <dgm:prSet presAssocID="{CD3BA14C-2B88-4E7F-905D-450962235998}" presName="hierChild4" presStyleCnt="0"/>
      <dgm:spPr/>
    </dgm:pt>
    <dgm:pt modelId="{CCF389C0-AC10-4F57-9185-C4A5CAC31733}" type="pres">
      <dgm:prSet presAssocID="{EA23B8E6-2FDD-40F4-B904-DFB2F9AAD7AD}" presName="Name17" presStyleLbl="parChTrans1D3" presStyleIdx="4" presStyleCnt="5"/>
      <dgm:spPr/>
      <dgm:t>
        <a:bodyPr/>
        <a:lstStyle/>
        <a:p>
          <a:endParaRPr lang="ru-RU"/>
        </a:p>
      </dgm:t>
    </dgm:pt>
    <dgm:pt modelId="{2A5C08B5-EC35-4E4E-8E46-F5CAE7A6AC96}" type="pres">
      <dgm:prSet presAssocID="{7F7CC5D8-1B58-4721-A13F-59B9BD7E2FA8}" presName="hierRoot3" presStyleCnt="0"/>
      <dgm:spPr/>
    </dgm:pt>
    <dgm:pt modelId="{677527A1-4DED-4418-B244-80B4D3FB3E2C}" type="pres">
      <dgm:prSet presAssocID="{7F7CC5D8-1B58-4721-A13F-59B9BD7E2FA8}" presName="composite3" presStyleCnt="0"/>
      <dgm:spPr/>
    </dgm:pt>
    <dgm:pt modelId="{7F5BA654-BC07-47F0-84A8-ACAA0E0639FB}" type="pres">
      <dgm:prSet presAssocID="{7F7CC5D8-1B58-4721-A13F-59B9BD7E2FA8}" presName="background3" presStyleLbl="node3" presStyleIdx="4" presStyleCnt="5"/>
      <dgm:spPr/>
    </dgm:pt>
    <dgm:pt modelId="{CC5D4AB6-3775-4C1E-A9C8-55834AC552F1}" type="pres">
      <dgm:prSet presAssocID="{7F7CC5D8-1B58-4721-A13F-59B9BD7E2FA8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16F1E9-D031-4C97-99BB-6EE254138D74}" type="pres">
      <dgm:prSet presAssocID="{7F7CC5D8-1B58-4721-A13F-59B9BD7E2FA8}" presName="hierChild4" presStyleCnt="0"/>
      <dgm:spPr/>
    </dgm:pt>
  </dgm:ptLst>
  <dgm:cxnLst>
    <dgm:cxn modelId="{482C2E66-A1CF-48E8-BA00-FF9CCD6D8A7F}" srcId="{FE2E9B9F-870B-462C-BC49-FF75D8F55315}" destId="{728FE677-5530-4050-8D59-42D3D5A84D01}" srcOrd="0" destOrd="0" parTransId="{83FEDBBF-F97E-4448-9517-FC166930A9EB}" sibTransId="{977EE6F6-25EB-4EAC-BCC0-1F5C0B8AAB9E}"/>
    <dgm:cxn modelId="{0A30C51E-93D8-4DCC-946A-5E0DE018D0AF}" srcId="{728FE677-5530-4050-8D59-42D3D5A84D01}" destId="{705167A3-E45F-461D-8CB9-8A9ED459E474}" srcOrd="1" destOrd="0" parTransId="{BD469B9D-5A94-4690-88D5-0D878D8C3C25}" sibTransId="{C2B7C7E9-4F7B-452B-A05E-2DBCE7185920}"/>
    <dgm:cxn modelId="{572E5E0A-4020-4EF7-A687-BCBBFDF836AA}" type="presOf" srcId="{EA23B8E6-2FDD-40F4-B904-DFB2F9AAD7AD}" destId="{CCF389C0-AC10-4F57-9185-C4A5CAC31733}" srcOrd="0" destOrd="0" presId="urn:microsoft.com/office/officeart/2005/8/layout/hierarchy1"/>
    <dgm:cxn modelId="{D38D2950-3E70-4B73-8B76-DA736BEBF861}" type="presOf" srcId="{9AA837CF-53F1-44C6-9C9B-B4E455F2E5B8}" destId="{D5D207C3-84A9-4FED-9B94-8E65CA588B73}" srcOrd="0" destOrd="0" presId="urn:microsoft.com/office/officeart/2005/8/layout/hierarchy1"/>
    <dgm:cxn modelId="{51A9CBDF-E05D-4168-9F2C-5F6179492F7D}" srcId="{9AA837CF-53F1-44C6-9C9B-B4E455F2E5B8}" destId="{7F7CC5D8-1B58-4721-A13F-59B9BD7E2FA8}" srcOrd="1" destOrd="0" parTransId="{EA23B8E6-2FDD-40F4-B904-DFB2F9AAD7AD}" sibTransId="{631EDD90-2D2C-492C-A5C5-EB5DD9CF608A}"/>
    <dgm:cxn modelId="{D867A897-E1AB-48AC-9C39-6CAD47A7FDC3}" type="presOf" srcId="{CD3BA14C-2B88-4E7F-905D-450962235998}" destId="{EEADF236-75F9-4943-9039-BCFEAB9A9D40}" srcOrd="0" destOrd="0" presId="urn:microsoft.com/office/officeart/2005/8/layout/hierarchy1"/>
    <dgm:cxn modelId="{234472EB-C1F9-4D91-B456-1AF4B1FF3964}" srcId="{9AA837CF-53F1-44C6-9C9B-B4E455F2E5B8}" destId="{CD3BA14C-2B88-4E7F-905D-450962235998}" srcOrd="0" destOrd="0" parTransId="{8755903C-F691-4E2C-B1AD-CB469DB55C72}" sibTransId="{0715D4C7-336B-436B-9754-12EB7986D5EF}"/>
    <dgm:cxn modelId="{532CA363-CEED-4084-A83D-C939C578B912}" type="presOf" srcId="{83FEDBBF-F97E-4448-9517-FC166930A9EB}" destId="{73D81308-38CA-4D7C-A890-3EEA9F5886EE}" srcOrd="0" destOrd="0" presId="urn:microsoft.com/office/officeart/2005/8/layout/hierarchy1"/>
    <dgm:cxn modelId="{2D2E65D6-F770-451D-8083-752C02646AC3}" type="presOf" srcId="{8755903C-F691-4E2C-B1AD-CB469DB55C72}" destId="{C7F4CC78-FDE2-43BE-B756-61D6EB726B20}" srcOrd="0" destOrd="0" presId="urn:microsoft.com/office/officeart/2005/8/layout/hierarchy1"/>
    <dgm:cxn modelId="{AC1D1674-17A5-4A79-A3F4-949762F47707}" type="presOf" srcId="{705167A3-E45F-461D-8CB9-8A9ED459E474}" destId="{AEB3BC33-63F2-4A8A-8A1C-411CA146CACE}" srcOrd="0" destOrd="0" presId="urn:microsoft.com/office/officeart/2005/8/layout/hierarchy1"/>
    <dgm:cxn modelId="{6D6A85D8-1BCD-4FA6-A734-ADD3B025D4DA}" type="presOf" srcId="{BD469B9D-5A94-4690-88D5-0D878D8C3C25}" destId="{8088BF35-805C-4C1D-AD40-111F0C281E5D}" srcOrd="0" destOrd="0" presId="urn:microsoft.com/office/officeart/2005/8/layout/hierarchy1"/>
    <dgm:cxn modelId="{2388AD12-CED6-499F-88A1-137DE20CB026}" type="presOf" srcId="{3565399D-74C2-469B-8E24-5920855A0B2B}" destId="{DEFCB31B-019E-4C08-93BC-AB280A1EC06D}" srcOrd="0" destOrd="0" presId="urn:microsoft.com/office/officeart/2005/8/layout/hierarchy1"/>
    <dgm:cxn modelId="{F4FDD40E-E4C5-43F7-A2A6-7BF0577A9FF6}" type="presOf" srcId="{FE2E9B9F-870B-462C-BC49-FF75D8F55315}" destId="{C9B13F48-36CB-46BD-810F-7D5C20294D43}" srcOrd="0" destOrd="0" presId="urn:microsoft.com/office/officeart/2005/8/layout/hierarchy1"/>
    <dgm:cxn modelId="{CE85CDC6-7DE0-469F-BD8B-C5C3BE306959}" type="presOf" srcId="{2C07A79F-EAF1-499E-9D05-09BDC06970AB}" destId="{8F07719B-AC93-4DA2-8F3A-18CAEABC9FE7}" srcOrd="0" destOrd="0" presId="urn:microsoft.com/office/officeart/2005/8/layout/hierarchy1"/>
    <dgm:cxn modelId="{72666903-F7FF-49A1-9DD8-33BD8FDB0A78}" srcId="{728FE677-5530-4050-8D59-42D3D5A84D01}" destId="{3565399D-74C2-469B-8E24-5920855A0B2B}" srcOrd="2" destOrd="0" parTransId="{898FE561-81DD-4615-8CB2-B27D989E8575}" sibTransId="{342EC361-2A45-4B75-85B0-CF1CB66BBA13}"/>
    <dgm:cxn modelId="{5F40C6CB-EEB0-4049-ABA1-7E9D18A74623}" type="presOf" srcId="{7F7CC5D8-1B58-4721-A13F-59B9BD7E2FA8}" destId="{CC5D4AB6-3775-4C1E-A9C8-55834AC552F1}" srcOrd="0" destOrd="0" presId="urn:microsoft.com/office/officeart/2005/8/layout/hierarchy1"/>
    <dgm:cxn modelId="{B4BA58C4-82BA-4B03-9E68-6EA1D6D7EC7B}" srcId="{2C07A79F-EAF1-499E-9D05-09BDC06970AB}" destId="{FE2E9B9F-870B-462C-BC49-FF75D8F55315}" srcOrd="0" destOrd="0" parTransId="{A450AC3C-1717-47E4-8317-5219C8D55C18}" sibTransId="{4B1B8C4E-6500-4A3F-85BD-04839AD0A82C}"/>
    <dgm:cxn modelId="{D81AD9E7-4415-4F19-9504-F533AAC83EFD}" srcId="{728FE677-5530-4050-8D59-42D3D5A84D01}" destId="{85A2C6A9-B58B-4351-AF15-DD2FA00AFDBC}" srcOrd="0" destOrd="0" parTransId="{C0C3BB1C-84EF-4952-B1C2-F891DD96324C}" sibTransId="{02EA9956-0BF3-4A53-86F4-97DEFB5703BC}"/>
    <dgm:cxn modelId="{78529E47-069D-43A1-BD97-E458B9893F5A}" type="presOf" srcId="{728FE677-5530-4050-8D59-42D3D5A84D01}" destId="{8DBB7455-8C55-4183-997B-DC4B4E8EED8C}" srcOrd="0" destOrd="0" presId="urn:microsoft.com/office/officeart/2005/8/layout/hierarchy1"/>
    <dgm:cxn modelId="{E813D1EC-F692-4528-8FAC-AD7B04FBDB2A}" type="presOf" srcId="{48C02FE7-3330-430C-A33D-063BE6D6C66F}" destId="{D972A963-D598-4FB7-9ED0-646D9ECEDFCA}" srcOrd="0" destOrd="0" presId="urn:microsoft.com/office/officeart/2005/8/layout/hierarchy1"/>
    <dgm:cxn modelId="{20C5343F-C821-4C52-80E7-1A987F69AE03}" type="presOf" srcId="{898FE561-81DD-4615-8CB2-B27D989E8575}" destId="{5821383E-1B5A-4539-AE59-21970C9D7390}" srcOrd="0" destOrd="0" presId="urn:microsoft.com/office/officeart/2005/8/layout/hierarchy1"/>
    <dgm:cxn modelId="{3BF403CC-DF93-45BC-AE49-65054506C212}" type="presOf" srcId="{85A2C6A9-B58B-4351-AF15-DD2FA00AFDBC}" destId="{9C389D29-C127-4973-BD3F-F741AF0222AB}" srcOrd="0" destOrd="0" presId="urn:microsoft.com/office/officeart/2005/8/layout/hierarchy1"/>
    <dgm:cxn modelId="{422C07B2-0FD4-4339-AE92-4A1948636660}" srcId="{FE2E9B9F-870B-462C-BC49-FF75D8F55315}" destId="{9AA837CF-53F1-44C6-9C9B-B4E455F2E5B8}" srcOrd="1" destOrd="0" parTransId="{48C02FE7-3330-430C-A33D-063BE6D6C66F}" sibTransId="{CC4D6D2E-4106-4885-9375-4EE9602890D3}"/>
    <dgm:cxn modelId="{E9A1FE16-F1F7-465A-896C-CA539199A0E7}" type="presOf" srcId="{C0C3BB1C-84EF-4952-B1C2-F891DD96324C}" destId="{6D8DE8A7-9990-4945-B9DD-10F61C3AE9EE}" srcOrd="0" destOrd="0" presId="urn:microsoft.com/office/officeart/2005/8/layout/hierarchy1"/>
    <dgm:cxn modelId="{577A4590-E75D-4259-8BB1-F6AC751C7F11}" type="presParOf" srcId="{8F07719B-AC93-4DA2-8F3A-18CAEABC9FE7}" destId="{D4E8DB05-9D06-4B60-AA85-DF5535694B56}" srcOrd="0" destOrd="0" presId="urn:microsoft.com/office/officeart/2005/8/layout/hierarchy1"/>
    <dgm:cxn modelId="{3FA3B1C1-F67E-4FCB-9DE1-B9821268EAF6}" type="presParOf" srcId="{D4E8DB05-9D06-4B60-AA85-DF5535694B56}" destId="{CBA5A58B-E2D4-447C-855F-D53697AF6FB4}" srcOrd="0" destOrd="0" presId="urn:microsoft.com/office/officeart/2005/8/layout/hierarchy1"/>
    <dgm:cxn modelId="{D3FFF88B-93C2-4BA0-AE53-5712FD6B7D6B}" type="presParOf" srcId="{CBA5A58B-E2D4-447C-855F-D53697AF6FB4}" destId="{50841064-C3E4-4D30-BA8D-728123EA26AD}" srcOrd="0" destOrd="0" presId="urn:microsoft.com/office/officeart/2005/8/layout/hierarchy1"/>
    <dgm:cxn modelId="{1A3B41D7-EBBF-4EAF-AF69-0AB351A5171A}" type="presParOf" srcId="{CBA5A58B-E2D4-447C-855F-D53697AF6FB4}" destId="{C9B13F48-36CB-46BD-810F-7D5C20294D43}" srcOrd="1" destOrd="0" presId="urn:microsoft.com/office/officeart/2005/8/layout/hierarchy1"/>
    <dgm:cxn modelId="{80281F86-38BD-49D6-AB50-A1C3C01BE48E}" type="presParOf" srcId="{D4E8DB05-9D06-4B60-AA85-DF5535694B56}" destId="{57631831-7E18-4B3C-9516-1A308E66F90B}" srcOrd="1" destOrd="0" presId="urn:microsoft.com/office/officeart/2005/8/layout/hierarchy1"/>
    <dgm:cxn modelId="{852FB0C0-46DA-40C0-B5AB-26DD7BDE4EB3}" type="presParOf" srcId="{57631831-7E18-4B3C-9516-1A308E66F90B}" destId="{73D81308-38CA-4D7C-A890-3EEA9F5886EE}" srcOrd="0" destOrd="0" presId="urn:microsoft.com/office/officeart/2005/8/layout/hierarchy1"/>
    <dgm:cxn modelId="{BE665B5B-2E03-4B5F-8561-BD9D1A193009}" type="presParOf" srcId="{57631831-7E18-4B3C-9516-1A308E66F90B}" destId="{D5AEBEC3-ECA2-471B-A5A5-56BF6F371876}" srcOrd="1" destOrd="0" presId="urn:microsoft.com/office/officeart/2005/8/layout/hierarchy1"/>
    <dgm:cxn modelId="{7CCB0838-A0D2-438F-9462-A060BC0AF253}" type="presParOf" srcId="{D5AEBEC3-ECA2-471B-A5A5-56BF6F371876}" destId="{A0DFEAE2-F60B-4086-B0B5-2BCF61558809}" srcOrd="0" destOrd="0" presId="urn:microsoft.com/office/officeart/2005/8/layout/hierarchy1"/>
    <dgm:cxn modelId="{F95C31E9-625D-40CC-90C2-ACB2F0BB7B44}" type="presParOf" srcId="{A0DFEAE2-F60B-4086-B0B5-2BCF61558809}" destId="{FAD6CE9B-D008-4CCE-AD07-382F1665DC0B}" srcOrd="0" destOrd="0" presId="urn:microsoft.com/office/officeart/2005/8/layout/hierarchy1"/>
    <dgm:cxn modelId="{D8EAFF20-AFE2-4A07-84DC-358ECACBF567}" type="presParOf" srcId="{A0DFEAE2-F60B-4086-B0B5-2BCF61558809}" destId="{8DBB7455-8C55-4183-997B-DC4B4E8EED8C}" srcOrd="1" destOrd="0" presId="urn:microsoft.com/office/officeart/2005/8/layout/hierarchy1"/>
    <dgm:cxn modelId="{F35A4DAB-9EB6-4B53-8B7D-8879AD8DEB96}" type="presParOf" srcId="{D5AEBEC3-ECA2-471B-A5A5-56BF6F371876}" destId="{13C77AF3-2082-45F9-A575-A742D623B79A}" srcOrd="1" destOrd="0" presId="urn:microsoft.com/office/officeart/2005/8/layout/hierarchy1"/>
    <dgm:cxn modelId="{950F735E-AE19-4B66-8285-72A4C68CA8F4}" type="presParOf" srcId="{13C77AF3-2082-45F9-A575-A742D623B79A}" destId="{6D8DE8A7-9990-4945-B9DD-10F61C3AE9EE}" srcOrd="0" destOrd="0" presId="urn:microsoft.com/office/officeart/2005/8/layout/hierarchy1"/>
    <dgm:cxn modelId="{F9E044D5-B25B-418B-A9BF-59BE627B443D}" type="presParOf" srcId="{13C77AF3-2082-45F9-A575-A742D623B79A}" destId="{236D0117-748B-45F3-AD58-AAF0F32A0878}" srcOrd="1" destOrd="0" presId="urn:microsoft.com/office/officeart/2005/8/layout/hierarchy1"/>
    <dgm:cxn modelId="{D67FDFB7-6269-4F4C-89EC-8A8D8C14E8AD}" type="presParOf" srcId="{236D0117-748B-45F3-AD58-AAF0F32A0878}" destId="{CACB97CC-7180-48C9-8012-9C0C6A17DE10}" srcOrd="0" destOrd="0" presId="urn:microsoft.com/office/officeart/2005/8/layout/hierarchy1"/>
    <dgm:cxn modelId="{0944DCEA-7929-4AC3-BCC4-5E4C3DC54969}" type="presParOf" srcId="{CACB97CC-7180-48C9-8012-9C0C6A17DE10}" destId="{3A6E62DC-BCEA-4249-BC95-7CCF76032220}" srcOrd="0" destOrd="0" presId="urn:microsoft.com/office/officeart/2005/8/layout/hierarchy1"/>
    <dgm:cxn modelId="{7BB1CD4B-876F-4157-9C40-5D1E86ED3352}" type="presParOf" srcId="{CACB97CC-7180-48C9-8012-9C0C6A17DE10}" destId="{9C389D29-C127-4973-BD3F-F741AF0222AB}" srcOrd="1" destOrd="0" presId="urn:microsoft.com/office/officeart/2005/8/layout/hierarchy1"/>
    <dgm:cxn modelId="{01AC9E0C-E79F-4092-A276-5AECAF6A9D9D}" type="presParOf" srcId="{236D0117-748B-45F3-AD58-AAF0F32A0878}" destId="{8190094A-2651-4D65-912B-0842DFF70094}" srcOrd="1" destOrd="0" presId="urn:microsoft.com/office/officeart/2005/8/layout/hierarchy1"/>
    <dgm:cxn modelId="{E2C76EBC-0DA8-4643-82B1-5B6BBD623112}" type="presParOf" srcId="{13C77AF3-2082-45F9-A575-A742D623B79A}" destId="{8088BF35-805C-4C1D-AD40-111F0C281E5D}" srcOrd="2" destOrd="0" presId="urn:microsoft.com/office/officeart/2005/8/layout/hierarchy1"/>
    <dgm:cxn modelId="{5E896F74-AE32-4B00-8961-B540A39A4621}" type="presParOf" srcId="{13C77AF3-2082-45F9-A575-A742D623B79A}" destId="{E3EDBA0C-C6B3-4D4A-AA66-E4C822DE4952}" srcOrd="3" destOrd="0" presId="urn:microsoft.com/office/officeart/2005/8/layout/hierarchy1"/>
    <dgm:cxn modelId="{B249C271-E8E9-43E3-8DF7-AAE0E97561BD}" type="presParOf" srcId="{E3EDBA0C-C6B3-4D4A-AA66-E4C822DE4952}" destId="{BB3A63D1-2A93-497D-B26B-7D28ECC267BD}" srcOrd="0" destOrd="0" presId="urn:microsoft.com/office/officeart/2005/8/layout/hierarchy1"/>
    <dgm:cxn modelId="{F7B32FC9-4231-4DD7-B59C-6B1F01D598AE}" type="presParOf" srcId="{BB3A63D1-2A93-497D-B26B-7D28ECC267BD}" destId="{2E26759B-4EE7-4945-B589-E36D77A383C2}" srcOrd="0" destOrd="0" presId="urn:microsoft.com/office/officeart/2005/8/layout/hierarchy1"/>
    <dgm:cxn modelId="{756E2995-1124-43DB-BC23-4E151895036D}" type="presParOf" srcId="{BB3A63D1-2A93-497D-B26B-7D28ECC267BD}" destId="{AEB3BC33-63F2-4A8A-8A1C-411CA146CACE}" srcOrd="1" destOrd="0" presId="urn:microsoft.com/office/officeart/2005/8/layout/hierarchy1"/>
    <dgm:cxn modelId="{79614287-601A-40EF-A696-8072D1EE4E17}" type="presParOf" srcId="{E3EDBA0C-C6B3-4D4A-AA66-E4C822DE4952}" destId="{3CA81BAD-3564-43C7-8267-1D51CD8D6418}" srcOrd="1" destOrd="0" presId="urn:microsoft.com/office/officeart/2005/8/layout/hierarchy1"/>
    <dgm:cxn modelId="{644C2067-080A-47AA-B535-54BBE3B5E3D4}" type="presParOf" srcId="{13C77AF3-2082-45F9-A575-A742D623B79A}" destId="{5821383E-1B5A-4539-AE59-21970C9D7390}" srcOrd="4" destOrd="0" presId="urn:microsoft.com/office/officeart/2005/8/layout/hierarchy1"/>
    <dgm:cxn modelId="{5CE94BA0-2E44-4AA4-8F1B-0858026A43C7}" type="presParOf" srcId="{13C77AF3-2082-45F9-A575-A742D623B79A}" destId="{972A6C6C-973C-4FB5-84FE-6EB0EF3BA982}" srcOrd="5" destOrd="0" presId="urn:microsoft.com/office/officeart/2005/8/layout/hierarchy1"/>
    <dgm:cxn modelId="{E3ECC619-6646-4A27-9DD8-226F53B10414}" type="presParOf" srcId="{972A6C6C-973C-4FB5-84FE-6EB0EF3BA982}" destId="{F313409E-2EF2-42E9-A79F-2FCECA13B216}" srcOrd="0" destOrd="0" presId="urn:microsoft.com/office/officeart/2005/8/layout/hierarchy1"/>
    <dgm:cxn modelId="{CB076B11-4807-465A-A136-B46106AF76F4}" type="presParOf" srcId="{F313409E-2EF2-42E9-A79F-2FCECA13B216}" destId="{E5FAA396-9FD5-4207-85A7-F0D9148D48B3}" srcOrd="0" destOrd="0" presId="urn:microsoft.com/office/officeart/2005/8/layout/hierarchy1"/>
    <dgm:cxn modelId="{1FBD2B9E-31F5-4E1E-95C4-D74537D65867}" type="presParOf" srcId="{F313409E-2EF2-42E9-A79F-2FCECA13B216}" destId="{DEFCB31B-019E-4C08-93BC-AB280A1EC06D}" srcOrd="1" destOrd="0" presId="urn:microsoft.com/office/officeart/2005/8/layout/hierarchy1"/>
    <dgm:cxn modelId="{52ED3315-7842-4FBD-8279-6082A5A404BC}" type="presParOf" srcId="{972A6C6C-973C-4FB5-84FE-6EB0EF3BA982}" destId="{563ED181-7B94-4E09-9C54-08163D912E98}" srcOrd="1" destOrd="0" presId="urn:microsoft.com/office/officeart/2005/8/layout/hierarchy1"/>
    <dgm:cxn modelId="{9C14D6D1-0C28-4CE1-8FD9-4139BE353BC1}" type="presParOf" srcId="{57631831-7E18-4B3C-9516-1A308E66F90B}" destId="{D972A963-D598-4FB7-9ED0-646D9ECEDFCA}" srcOrd="2" destOrd="0" presId="urn:microsoft.com/office/officeart/2005/8/layout/hierarchy1"/>
    <dgm:cxn modelId="{14E5EEE3-10C9-45AB-8F95-D15980CF579E}" type="presParOf" srcId="{57631831-7E18-4B3C-9516-1A308E66F90B}" destId="{AE6D760B-EA09-4E13-AEAA-D4FE9B0C04B0}" srcOrd="3" destOrd="0" presId="urn:microsoft.com/office/officeart/2005/8/layout/hierarchy1"/>
    <dgm:cxn modelId="{45BDE5D3-5F6A-420A-95A3-D2F7ABA45BFB}" type="presParOf" srcId="{AE6D760B-EA09-4E13-AEAA-D4FE9B0C04B0}" destId="{BDB3AD41-944F-4D78-8031-F08D409D410B}" srcOrd="0" destOrd="0" presId="urn:microsoft.com/office/officeart/2005/8/layout/hierarchy1"/>
    <dgm:cxn modelId="{9A57A8EB-1D21-436D-9FC7-0DA80D311B75}" type="presParOf" srcId="{BDB3AD41-944F-4D78-8031-F08D409D410B}" destId="{67CA39B7-9541-449A-889F-D2F884A79127}" srcOrd="0" destOrd="0" presId="urn:microsoft.com/office/officeart/2005/8/layout/hierarchy1"/>
    <dgm:cxn modelId="{148B098B-1CC8-450D-A1CC-6E7893681A39}" type="presParOf" srcId="{BDB3AD41-944F-4D78-8031-F08D409D410B}" destId="{D5D207C3-84A9-4FED-9B94-8E65CA588B73}" srcOrd="1" destOrd="0" presId="urn:microsoft.com/office/officeart/2005/8/layout/hierarchy1"/>
    <dgm:cxn modelId="{84AB0BB5-15E5-4A5E-98B8-F5A5C46C1671}" type="presParOf" srcId="{AE6D760B-EA09-4E13-AEAA-D4FE9B0C04B0}" destId="{A0427FC7-F884-40D0-9F92-68C0A3E1BC46}" srcOrd="1" destOrd="0" presId="urn:microsoft.com/office/officeart/2005/8/layout/hierarchy1"/>
    <dgm:cxn modelId="{BD3F32FF-3FC3-4E3A-88C5-D0E76D336E28}" type="presParOf" srcId="{A0427FC7-F884-40D0-9F92-68C0A3E1BC46}" destId="{C7F4CC78-FDE2-43BE-B756-61D6EB726B20}" srcOrd="0" destOrd="0" presId="urn:microsoft.com/office/officeart/2005/8/layout/hierarchy1"/>
    <dgm:cxn modelId="{56EB5707-AF97-4D6B-9539-E52C83680A17}" type="presParOf" srcId="{A0427FC7-F884-40D0-9F92-68C0A3E1BC46}" destId="{EDEDEBB4-05FD-444D-B6BA-2FC27B4DA68E}" srcOrd="1" destOrd="0" presId="urn:microsoft.com/office/officeart/2005/8/layout/hierarchy1"/>
    <dgm:cxn modelId="{3B92151A-D1FA-4FC6-98F2-073B5FC6B3A4}" type="presParOf" srcId="{EDEDEBB4-05FD-444D-B6BA-2FC27B4DA68E}" destId="{9FFAB06E-D69A-4CC5-A8EF-37473BCEEC37}" srcOrd="0" destOrd="0" presId="urn:microsoft.com/office/officeart/2005/8/layout/hierarchy1"/>
    <dgm:cxn modelId="{DD00A029-7393-4E95-AFC3-53638452362B}" type="presParOf" srcId="{9FFAB06E-D69A-4CC5-A8EF-37473BCEEC37}" destId="{122E88AC-2044-49DC-BE37-FE606F8170BC}" srcOrd="0" destOrd="0" presId="urn:microsoft.com/office/officeart/2005/8/layout/hierarchy1"/>
    <dgm:cxn modelId="{D336B540-500A-4017-BDAF-3BD1F0BC401E}" type="presParOf" srcId="{9FFAB06E-D69A-4CC5-A8EF-37473BCEEC37}" destId="{EEADF236-75F9-4943-9039-BCFEAB9A9D40}" srcOrd="1" destOrd="0" presId="urn:microsoft.com/office/officeart/2005/8/layout/hierarchy1"/>
    <dgm:cxn modelId="{538DA14A-5C05-4B9D-995E-3D3A45A65E6F}" type="presParOf" srcId="{EDEDEBB4-05FD-444D-B6BA-2FC27B4DA68E}" destId="{647E5D5D-FD9B-4307-808A-EADF628A0A39}" srcOrd="1" destOrd="0" presId="urn:microsoft.com/office/officeart/2005/8/layout/hierarchy1"/>
    <dgm:cxn modelId="{522E111C-4442-4067-B6C6-BCBFF02C1457}" type="presParOf" srcId="{A0427FC7-F884-40D0-9F92-68C0A3E1BC46}" destId="{CCF389C0-AC10-4F57-9185-C4A5CAC31733}" srcOrd="2" destOrd="0" presId="urn:microsoft.com/office/officeart/2005/8/layout/hierarchy1"/>
    <dgm:cxn modelId="{52AAA237-2A1D-423F-AE76-8A9E0E46C26F}" type="presParOf" srcId="{A0427FC7-F884-40D0-9F92-68C0A3E1BC46}" destId="{2A5C08B5-EC35-4E4E-8E46-F5CAE7A6AC96}" srcOrd="3" destOrd="0" presId="urn:microsoft.com/office/officeart/2005/8/layout/hierarchy1"/>
    <dgm:cxn modelId="{526B3D29-6ABC-491A-9034-E13BBFAC5E31}" type="presParOf" srcId="{2A5C08B5-EC35-4E4E-8E46-F5CAE7A6AC96}" destId="{677527A1-4DED-4418-B244-80B4D3FB3E2C}" srcOrd="0" destOrd="0" presId="urn:microsoft.com/office/officeart/2005/8/layout/hierarchy1"/>
    <dgm:cxn modelId="{D401E029-CBFF-47C1-B1AE-5E0D7C8B8F4F}" type="presParOf" srcId="{677527A1-4DED-4418-B244-80B4D3FB3E2C}" destId="{7F5BA654-BC07-47F0-84A8-ACAA0E0639FB}" srcOrd="0" destOrd="0" presId="urn:microsoft.com/office/officeart/2005/8/layout/hierarchy1"/>
    <dgm:cxn modelId="{D4ABF3E5-EA2B-4B98-9AC7-9C822E2974AA}" type="presParOf" srcId="{677527A1-4DED-4418-B244-80B4D3FB3E2C}" destId="{CC5D4AB6-3775-4C1E-A9C8-55834AC552F1}" srcOrd="1" destOrd="0" presId="urn:microsoft.com/office/officeart/2005/8/layout/hierarchy1"/>
    <dgm:cxn modelId="{3BC2F67C-0ECF-4960-A209-09FFF9B65615}" type="presParOf" srcId="{2A5C08B5-EC35-4E4E-8E46-F5CAE7A6AC96}" destId="{BD16F1E9-D031-4C97-99BB-6EE254138D7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D0F413-61B9-45A2-A64C-D41BBC5976E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366CF4-BF4D-4274-906B-7128E65C8D90}">
      <dgm:prSet phldrT="[Текст]"/>
      <dgm:spPr/>
      <dgm:t>
        <a:bodyPr/>
        <a:lstStyle/>
        <a:p>
          <a:r>
            <a:rPr lang="ru-RU" dirty="0" smtClean="0"/>
            <a:t>Работу с ребенком должны вести в комплексе логопеды, психологи, учителя, медицинские работники и родители.</a:t>
          </a:r>
          <a:endParaRPr lang="ru-RU" dirty="0"/>
        </a:p>
      </dgm:t>
    </dgm:pt>
    <dgm:pt modelId="{C6C14DD4-6DF8-456F-B8D7-F0BEEB0D0687}" type="parTrans" cxnId="{252CB55D-47A8-42DD-A3FA-605F36145CC6}">
      <dgm:prSet/>
      <dgm:spPr/>
      <dgm:t>
        <a:bodyPr/>
        <a:lstStyle/>
        <a:p>
          <a:endParaRPr lang="ru-RU"/>
        </a:p>
      </dgm:t>
    </dgm:pt>
    <dgm:pt modelId="{010F3D9A-CE42-49D5-8FB4-9F3E142ED6BC}" type="sibTrans" cxnId="{252CB55D-47A8-42DD-A3FA-605F36145CC6}">
      <dgm:prSet/>
      <dgm:spPr/>
      <dgm:t>
        <a:bodyPr/>
        <a:lstStyle/>
        <a:p>
          <a:endParaRPr lang="ru-RU"/>
        </a:p>
      </dgm:t>
    </dgm:pt>
    <dgm:pt modelId="{EE27C981-EE89-410D-902C-139FCE06AFFA}" type="pres">
      <dgm:prSet presAssocID="{05D0F413-61B9-45A2-A64C-D41BBC5976E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006188-B620-44EA-ABE9-39F4D7A4DB98}" type="pres">
      <dgm:prSet presAssocID="{5C366CF4-BF4D-4274-906B-7128E65C8D90}" presName="node" presStyleLbl="node1" presStyleIdx="0" presStyleCnt="1" custScaleX="100000" custScaleY="36796" custLinFactNeighborX="-1230" custLinFactNeighborY="-187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11BED8-ADD8-45A5-851C-1A8E6DE2D96F}" type="presOf" srcId="{5C366CF4-BF4D-4274-906B-7128E65C8D90}" destId="{06006188-B620-44EA-ABE9-39F4D7A4DB98}" srcOrd="0" destOrd="0" presId="urn:microsoft.com/office/officeart/2005/8/layout/default"/>
    <dgm:cxn modelId="{252CB55D-47A8-42DD-A3FA-605F36145CC6}" srcId="{05D0F413-61B9-45A2-A64C-D41BBC5976E6}" destId="{5C366CF4-BF4D-4274-906B-7128E65C8D90}" srcOrd="0" destOrd="0" parTransId="{C6C14DD4-6DF8-456F-B8D7-F0BEEB0D0687}" sibTransId="{010F3D9A-CE42-49D5-8FB4-9F3E142ED6BC}"/>
    <dgm:cxn modelId="{5A47192B-B8D7-48EF-B438-146E281660F7}" type="presOf" srcId="{05D0F413-61B9-45A2-A64C-D41BBC5976E6}" destId="{EE27C981-EE89-410D-902C-139FCE06AFFA}" srcOrd="0" destOrd="0" presId="urn:microsoft.com/office/officeart/2005/8/layout/default"/>
    <dgm:cxn modelId="{8BEE0598-8985-455C-A7FC-82566EE55354}" type="presParOf" srcId="{EE27C981-EE89-410D-902C-139FCE06AFFA}" destId="{06006188-B620-44EA-ABE9-39F4D7A4DB98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F389C0-AC10-4F57-9185-C4A5CAC31733}">
      <dsp:nvSpPr>
        <dsp:cNvPr id="0" name=""/>
        <dsp:cNvSpPr/>
      </dsp:nvSpPr>
      <dsp:spPr>
        <a:xfrm>
          <a:off x="6005572" y="1895867"/>
          <a:ext cx="767824" cy="3654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019"/>
              </a:lnTo>
              <a:lnTo>
                <a:pt x="767824" y="249019"/>
              </a:lnTo>
              <a:lnTo>
                <a:pt x="767824" y="365414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F4CC78-FDE2-43BE-B756-61D6EB726B20}">
      <dsp:nvSpPr>
        <dsp:cNvPr id="0" name=""/>
        <dsp:cNvSpPr/>
      </dsp:nvSpPr>
      <dsp:spPr>
        <a:xfrm>
          <a:off x="5237747" y="1895867"/>
          <a:ext cx="767824" cy="365414"/>
        </a:xfrm>
        <a:custGeom>
          <a:avLst/>
          <a:gdLst/>
          <a:ahLst/>
          <a:cxnLst/>
          <a:rect l="0" t="0" r="0" b="0"/>
          <a:pathLst>
            <a:path>
              <a:moveTo>
                <a:pt x="767824" y="0"/>
              </a:moveTo>
              <a:lnTo>
                <a:pt x="767824" y="249019"/>
              </a:lnTo>
              <a:lnTo>
                <a:pt x="0" y="249019"/>
              </a:lnTo>
              <a:lnTo>
                <a:pt x="0" y="365414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72A963-D598-4FB7-9ED0-646D9ECEDFCA}">
      <dsp:nvSpPr>
        <dsp:cNvPr id="0" name=""/>
        <dsp:cNvSpPr/>
      </dsp:nvSpPr>
      <dsp:spPr>
        <a:xfrm>
          <a:off x="4102570" y="444481"/>
          <a:ext cx="1903002" cy="653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7151"/>
              </a:lnTo>
              <a:lnTo>
                <a:pt x="1903002" y="537151"/>
              </a:lnTo>
              <a:lnTo>
                <a:pt x="1903002" y="653546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1383E-1B5A-4539-AE59-21970C9D7390}">
      <dsp:nvSpPr>
        <dsp:cNvPr id="0" name=""/>
        <dsp:cNvSpPr/>
      </dsp:nvSpPr>
      <dsp:spPr>
        <a:xfrm>
          <a:off x="2166448" y="1895867"/>
          <a:ext cx="1535649" cy="3654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019"/>
              </a:lnTo>
              <a:lnTo>
                <a:pt x="1535649" y="249019"/>
              </a:lnTo>
              <a:lnTo>
                <a:pt x="1535649" y="365414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88BF35-805C-4C1D-AD40-111F0C281E5D}">
      <dsp:nvSpPr>
        <dsp:cNvPr id="0" name=""/>
        <dsp:cNvSpPr/>
      </dsp:nvSpPr>
      <dsp:spPr>
        <a:xfrm>
          <a:off x="2120728" y="1895867"/>
          <a:ext cx="91440" cy="3654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5414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8DE8A7-9990-4945-B9DD-10F61C3AE9EE}">
      <dsp:nvSpPr>
        <dsp:cNvPr id="0" name=""/>
        <dsp:cNvSpPr/>
      </dsp:nvSpPr>
      <dsp:spPr>
        <a:xfrm>
          <a:off x="630798" y="1895867"/>
          <a:ext cx="1535649" cy="365414"/>
        </a:xfrm>
        <a:custGeom>
          <a:avLst/>
          <a:gdLst/>
          <a:ahLst/>
          <a:cxnLst/>
          <a:rect l="0" t="0" r="0" b="0"/>
          <a:pathLst>
            <a:path>
              <a:moveTo>
                <a:pt x="1535649" y="0"/>
              </a:moveTo>
              <a:lnTo>
                <a:pt x="1535649" y="249019"/>
              </a:lnTo>
              <a:lnTo>
                <a:pt x="0" y="249019"/>
              </a:lnTo>
              <a:lnTo>
                <a:pt x="0" y="365414"/>
              </a:lnTo>
            </a:path>
          </a:pathLst>
        </a:custGeom>
        <a:noFill/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81308-38CA-4D7C-A890-3EEA9F5886EE}">
      <dsp:nvSpPr>
        <dsp:cNvPr id="0" name=""/>
        <dsp:cNvSpPr/>
      </dsp:nvSpPr>
      <dsp:spPr>
        <a:xfrm>
          <a:off x="2166448" y="444481"/>
          <a:ext cx="1936121" cy="653546"/>
        </a:xfrm>
        <a:custGeom>
          <a:avLst/>
          <a:gdLst/>
          <a:ahLst/>
          <a:cxnLst/>
          <a:rect l="0" t="0" r="0" b="0"/>
          <a:pathLst>
            <a:path>
              <a:moveTo>
                <a:pt x="1936121" y="0"/>
              </a:moveTo>
              <a:lnTo>
                <a:pt x="1936121" y="537151"/>
              </a:lnTo>
              <a:lnTo>
                <a:pt x="0" y="537151"/>
              </a:lnTo>
              <a:lnTo>
                <a:pt x="0" y="653546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841064-C3E4-4D30-BA8D-728123EA26AD}">
      <dsp:nvSpPr>
        <dsp:cNvPr id="0" name=""/>
        <dsp:cNvSpPr/>
      </dsp:nvSpPr>
      <dsp:spPr>
        <a:xfrm>
          <a:off x="1084530" y="48513"/>
          <a:ext cx="6036078" cy="3959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B13F48-36CB-46BD-810F-7D5C20294D43}">
      <dsp:nvSpPr>
        <dsp:cNvPr id="0" name=""/>
        <dsp:cNvSpPr/>
      </dsp:nvSpPr>
      <dsp:spPr>
        <a:xfrm>
          <a:off x="1224135" y="181137"/>
          <a:ext cx="6036078" cy="395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Нарушения чтения оказывают отрицательное влияние </a:t>
          </a:r>
          <a:endParaRPr lang="ru-RU" sz="1800" b="1" kern="1200" dirty="0"/>
        </a:p>
      </dsp:txBody>
      <dsp:txXfrm>
        <a:off x="1235732" y="192734"/>
        <a:ext cx="6012884" cy="372773"/>
      </dsp:txXfrm>
    </dsp:sp>
    <dsp:sp modelId="{FAD6CE9B-D008-4CCE-AD07-382F1665DC0B}">
      <dsp:nvSpPr>
        <dsp:cNvPr id="0" name=""/>
        <dsp:cNvSpPr/>
      </dsp:nvSpPr>
      <dsp:spPr>
        <a:xfrm>
          <a:off x="1538227" y="1098028"/>
          <a:ext cx="1256440" cy="7978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BB7455-8C55-4183-997B-DC4B4E8EED8C}">
      <dsp:nvSpPr>
        <dsp:cNvPr id="0" name=""/>
        <dsp:cNvSpPr/>
      </dsp:nvSpPr>
      <dsp:spPr>
        <a:xfrm>
          <a:off x="1677832" y="1230652"/>
          <a:ext cx="1256440" cy="7978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Процесс  обучения ребенка</a:t>
          </a:r>
          <a:endParaRPr lang="ru-RU" sz="1100" kern="1200" dirty="0"/>
        </a:p>
      </dsp:txBody>
      <dsp:txXfrm>
        <a:off x="1701200" y="1254020"/>
        <a:ext cx="1209704" cy="751103"/>
      </dsp:txXfrm>
    </dsp:sp>
    <dsp:sp modelId="{3A6E62DC-BCEA-4249-BC95-7CCF76032220}">
      <dsp:nvSpPr>
        <dsp:cNvPr id="0" name=""/>
        <dsp:cNvSpPr/>
      </dsp:nvSpPr>
      <dsp:spPr>
        <a:xfrm>
          <a:off x="2578" y="2261282"/>
          <a:ext cx="1256440" cy="7978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389D29-C127-4973-BD3F-F741AF0222AB}">
      <dsp:nvSpPr>
        <dsp:cNvPr id="0" name=""/>
        <dsp:cNvSpPr/>
      </dsp:nvSpPr>
      <dsp:spPr>
        <a:xfrm>
          <a:off x="142182" y="2393906"/>
          <a:ext cx="1256440" cy="7978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Понимание заданий в учебнике по любому предмету</a:t>
          </a:r>
          <a:endParaRPr lang="ru-RU" sz="1100" kern="1200" dirty="0"/>
        </a:p>
      </dsp:txBody>
      <dsp:txXfrm>
        <a:off x="165550" y="2417274"/>
        <a:ext cx="1209704" cy="751103"/>
      </dsp:txXfrm>
    </dsp:sp>
    <dsp:sp modelId="{2E26759B-4EE7-4945-B589-E36D77A383C2}">
      <dsp:nvSpPr>
        <dsp:cNvPr id="0" name=""/>
        <dsp:cNvSpPr/>
      </dsp:nvSpPr>
      <dsp:spPr>
        <a:xfrm>
          <a:off x="1538227" y="2261282"/>
          <a:ext cx="1256440" cy="7978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B3BC33-63F2-4A8A-8A1C-411CA146CACE}">
      <dsp:nvSpPr>
        <dsp:cNvPr id="0" name=""/>
        <dsp:cNvSpPr/>
      </dsp:nvSpPr>
      <dsp:spPr>
        <a:xfrm>
          <a:off x="1677832" y="2393906"/>
          <a:ext cx="1256440" cy="7978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Письменной речи</a:t>
          </a:r>
          <a:endParaRPr lang="ru-RU" sz="1100" kern="1200" dirty="0"/>
        </a:p>
      </dsp:txBody>
      <dsp:txXfrm>
        <a:off x="1701200" y="2417274"/>
        <a:ext cx="1209704" cy="751103"/>
      </dsp:txXfrm>
    </dsp:sp>
    <dsp:sp modelId="{E5FAA396-9FD5-4207-85A7-F0D9148D48B3}">
      <dsp:nvSpPr>
        <dsp:cNvPr id="0" name=""/>
        <dsp:cNvSpPr/>
      </dsp:nvSpPr>
      <dsp:spPr>
        <a:xfrm>
          <a:off x="3073877" y="2261282"/>
          <a:ext cx="1256440" cy="7978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FCB31B-019E-4C08-93BC-AB280A1EC06D}">
      <dsp:nvSpPr>
        <dsp:cNvPr id="0" name=""/>
        <dsp:cNvSpPr/>
      </dsp:nvSpPr>
      <dsp:spPr>
        <a:xfrm>
          <a:off x="3213481" y="2393906"/>
          <a:ext cx="1256440" cy="7978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Понимание задач и составление </a:t>
          </a:r>
          <a:r>
            <a:rPr lang="ru-RU" sz="1100" kern="1200" smtClean="0"/>
            <a:t>логических </a:t>
          </a:r>
          <a:r>
            <a:rPr lang="ru-RU" sz="1100" kern="1200" smtClean="0"/>
            <a:t>цепочек </a:t>
          </a:r>
          <a:endParaRPr lang="ru-RU" sz="1100" kern="1200" dirty="0"/>
        </a:p>
      </dsp:txBody>
      <dsp:txXfrm>
        <a:off x="3236849" y="2417274"/>
        <a:ext cx="1209704" cy="751103"/>
      </dsp:txXfrm>
    </dsp:sp>
    <dsp:sp modelId="{67CA39B7-9541-449A-889F-D2F884A79127}">
      <dsp:nvSpPr>
        <dsp:cNvPr id="0" name=""/>
        <dsp:cNvSpPr/>
      </dsp:nvSpPr>
      <dsp:spPr>
        <a:xfrm>
          <a:off x="5377351" y="1098028"/>
          <a:ext cx="1256440" cy="7978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D207C3-84A9-4FED-9B94-8E65CA588B73}">
      <dsp:nvSpPr>
        <dsp:cNvPr id="0" name=""/>
        <dsp:cNvSpPr/>
      </dsp:nvSpPr>
      <dsp:spPr>
        <a:xfrm>
          <a:off x="5516956" y="1230652"/>
          <a:ext cx="1256440" cy="7978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Психическое развитие</a:t>
          </a:r>
          <a:endParaRPr lang="ru-RU" sz="1100" kern="1200" dirty="0"/>
        </a:p>
      </dsp:txBody>
      <dsp:txXfrm>
        <a:off x="5540324" y="1254020"/>
        <a:ext cx="1209704" cy="751103"/>
      </dsp:txXfrm>
    </dsp:sp>
    <dsp:sp modelId="{122E88AC-2044-49DC-BE37-FE606F8170BC}">
      <dsp:nvSpPr>
        <dsp:cNvPr id="0" name=""/>
        <dsp:cNvSpPr/>
      </dsp:nvSpPr>
      <dsp:spPr>
        <a:xfrm>
          <a:off x="4609527" y="2261282"/>
          <a:ext cx="1256440" cy="7978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ADF236-75F9-4943-9039-BCFEAB9A9D40}">
      <dsp:nvSpPr>
        <dsp:cNvPr id="0" name=""/>
        <dsp:cNvSpPr/>
      </dsp:nvSpPr>
      <dsp:spPr>
        <a:xfrm>
          <a:off x="4749131" y="2393906"/>
          <a:ext cx="1256440" cy="7978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Социализация и коммуникация</a:t>
          </a:r>
          <a:endParaRPr lang="ru-RU" sz="1100" kern="1200" dirty="0"/>
        </a:p>
      </dsp:txBody>
      <dsp:txXfrm>
        <a:off x="4772499" y="2417274"/>
        <a:ext cx="1209704" cy="751103"/>
      </dsp:txXfrm>
    </dsp:sp>
    <dsp:sp modelId="{7F5BA654-BC07-47F0-84A8-ACAA0E0639FB}">
      <dsp:nvSpPr>
        <dsp:cNvPr id="0" name=""/>
        <dsp:cNvSpPr/>
      </dsp:nvSpPr>
      <dsp:spPr>
        <a:xfrm>
          <a:off x="6145176" y="2261282"/>
          <a:ext cx="1256440" cy="7978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5D4AB6-3775-4C1E-A9C8-55834AC552F1}">
      <dsp:nvSpPr>
        <dsp:cNvPr id="0" name=""/>
        <dsp:cNvSpPr/>
      </dsp:nvSpPr>
      <dsp:spPr>
        <a:xfrm>
          <a:off x="6284781" y="2393906"/>
          <a:ext cx="1256440" cy="7978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Речевое  развитие</a:t>
          </a:r>
          <a:endParaRPr lang="ru-RU" sz="1100" kern="1200" dirty="0"/>
        </a:p>
      </dsp:txBody>
      <dsp:txXfrm>
        <a:off x="6308149" y="2417274"/>
        <a:ext cx="1209704" cy="7511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006188-B620-44EA-ABE9-39F4D7A4DB98}">
      <dsp:nvSpPr>
        <dsp:cNvPr id="0" name=""/>
        <dsp:cNvSpPr/>
      </dsp:nvSpPr>
      <dsp:spPr>
        <a:xfrm>
          <a:off x="0" y="0"/>
          <a:ext cx="5856312" cy="12929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Работу с ребенком должны вести в комплексе логопеды, психологи, учителя, медицинские работники и родители.</a:t>
          </a:r>
          <a:endParaRPr lang="ru-RU" sz="2500" kern="1200" dirty="0"/>
        </a:p>
      </dsp:txBody>
      <dsp:txXfrm>
        <a:off x="0" y="0"/>
        <a:ext cx="5856312" cy="1292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Виды </a:t>
            </a:r>
            <a:r>
              <a:rPr lang="ru-RU" b="1" dirty="0" err="1" smtClean="0"/>
              <a:t>дислексии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или нарушения процесса чтения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45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7608895"/>
              </p:ext>
            </p:extLst>
          </p:nvPr>
        </p:nvGraphicFramePr>
        <p:xfrm>
          <a:off x="683568" y="116632"/>
          <a:ext cx="7543800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514278088"/>
              </p:ext>
            </p:extLst>
          </p:nvPr>
        </p:nvGraphicFramePr>
        <p:xfrm>
          <a:off x="1691680" y="4005064"/>
          <a:ext cx="5856312" cy="1455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2170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1859546"/>
              </p:ext>
            </p:extLst>
          </p:nvPr>
        </p:nvGraphicFramePr>
        <p:xfrm>
          <a:off x="179512" y="188640"/>
          <a:ext cx="8784976" cy="5602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9246"/>
                <a:gridCol w="6385730"/>
              </a:tblGrid>
              <a:tr h="366134">
                <a:tc>
                  <a:txBody>
                    <a:bodyPr/>
                    <a:lstStyle/>
                    <a:p>
                      <a:r>
                        <a:rPr lang="ru-RU" dirty="0" smtClean="0"/>
                        <a:t>Связана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Проявляется</a:t>
                      </a:r>
                      <a:endParaRPr lang="ru-RU" dirty="0"/>
                    </a:p>
                  </a:txBody>
                  <a:tcPr/>
                </a:tc>
              </a:tr>
              <a:tr h="523621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недоразвитием функций фонематической системы, т. е. системы фонем языка, в которой каждая единица характеризуется определенной совокупностью смыслоразличительных признаков.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Первая форма — нарушение чтения, связанное с недоразвитием фонематического восприятия (дифференциации фонем), сходных акустически 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артикуляторно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(б — п, д — т, с — ш, ж — шит. д.).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Вторая форма — нарушение чтения, обусловленное недоразвитием функции фонематического анализа.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этой форме наблюдаются следующие группы ошибок при чтении: побуквенное чтение, искажения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звуко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-слоговой структуры слова.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Искажения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звуко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-слоговой структуры слова проявляются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пропусках согласных при стечении (марка — «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мара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»);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 вставках гласных между согласными при их стечении (пасла — «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пасала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»);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перестановках звуков (утка — «тука»);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пропуске и вставках звуков при отсутствии стечения согласных в слове;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пропусках, перестановках слогов (лопата — «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лата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», «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лотапа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»).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4974" y="5301208"/>
            <a:ext cx="8928992" cy="1080120"/>
          </a:xfrm>
        </p:spPr>
        <p:txBody>
          <a:bodyPr>
            <a:noAutofit/>
          </a:bodyPr>
          <a:lstStyle/>
          <a:p>
            <a:r>
              <a:rPr lang="ru-RU" sz="4800" dirty="0"/>
              <a:t>Фонематическая </a:t>
            </a:r>
            <a:r>
              <a:rPr lang="ru-RU" sz="4800" dirty="0" err="1" smtClean="0"/>
              <a:t>дислексия</a:t>
            </a:r>
            <a:r>
              <a:rPr lang="ru-RU" sz="4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8796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25144"/>
            <a:ext cx="7986464" cy="1449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Семантическая </a:t>
            </a:r>
            <a:r>
              <a:rPr lang="ru-RU" dirty="0" err="1"/>
              <a:t>дислексия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/>
              <a:t>(так называемое механическое чтение).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0072333"/>
              </p:ext>
            </p:extLst>
          </p:nvPr>
        </p:nvGraphicFramePr>
        <p:xfrm>
          <a:off x="323528" y="620688"/>
          <a:ext cx="842412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5327776"/>
              </a:tblGrid>
              <a:tr h="221744">
                <a:tc>
                  <a:txBody>
                    <a:bodyPr/>
                    <a:lstStyle/>
                    <a:p>
                      <a:r>
                        <a:rPr lang="ru-RU" dirty="0" smtClean="0"/>
                        <a:t>Связана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Проявляется</a:t>
                      </a:r>
                    </a:p>
                  </a:txBody>
                  <a:tcPr/>
                </a:tc>
              </a:tr>
              <a:tr h="334800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Нарушение понимания прочитанного обусловлено двумя факторами: трудностями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звуко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-слогового синтеза и нечеткостью,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недифференцированностью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представлений о синтаксических связях внутри предложения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проявляется в нарушении понимания прочитанных слов, предложений, текста при технически правильном чтении, т. е. слово, предложение, текст не искажаются в процессе чтения. Эти нарушения могут отмечаться при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послоговом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чтении.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После прочтения слова по слогам дети не могут показать соответствующую картинку, ответить на вопрос, связанный со значением хорошо известного слова.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Нарушения понимания читаемых предложений могут наблюдаться и при синтетическом чтении, т. е. чтении целыми словами.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38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229200"/>
            <a:ext cx="8640960" cy="936104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Аграмматическая</a:t>
            </a:r>
            <a:r>
              <a:rPr lang="ru-RU" dirty="0"/>
              <a:t> </a:t>
            </a:r>
            <a:r>
              <a:rPr lang="ru-RU" dirty="0" err="1"/>
              <a:t>дислексия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4824955"/>
              </p:ext>
            </p:extLst>
          </p:nvPr>
        </p:nvGraphicFramePr>
        <p:xfrm>
          <a:off x="251520" y="188640"/>
          <a:ext cx="8712000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662376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Связана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Проявляется</a:t>
                      </a:r>
                      <a:endParaRPr lang="ru-RU" dirty="0"/>
                    </a:p>
                  </a:txBody>
                  <a:tcPr/>
                </a:tc>
              </a:tr>
              <a:tr h="459771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обусловлена недоразвитием грамматического строя речи, морфологических, и синтаксических обобщений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наблюдаются: изменение падежных окончаний и числа существительных («из-под листьях», «у товарищах», «кошка» — «кошки»);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неправильное согласование в роде, числе и падеже существительного и прилагательного («сказка интересное», «детей веселую»);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изменение числа местоимения («все» — «весь»);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неправильное употребление родовых окончаний местоимений («такая город», «ракета наш»);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изменение окончаний глаголов 3-го лица прошедшего времени («это был страна», «ветер промчалась»),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также формы времени и вида («влетел» — «влетал», «видит» — «видел»). </a:t>
                      </a:r>
                    </a:p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Аграмматическая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дислексия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чаще всего наблюдается у детей с системным недоразвитием речи.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073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Оптическая </a:t>
            </a:r>
            <a:r>
              <a:rPr lang="ru-RU" dirty="0" err="1"/>
              <a:t>дислексия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545082"/>
              </p:ext>
            </p:extLst>
          </p:nvPr>
        </p:nvGraphicFramePr>
        <p:xfrm>
          <a:off x="251520" y="548680"/>
          <a:ext cx="8700872" cy="400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2872"/>
                <a:gridCol w="568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Связана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Проявляется</a:t>
                      </a:r>
                      <a:endParaRPr lang="ru-RU" dirty="0"/>
                    </a:p>
                  </a:txBody>
                  <a:tcPr/>
                </a:tc>
              </a:tr>
              <a:tr h="363600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нерасчлененностью зрительного восприятия форм, с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недифференцированностью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представлений о сходных формах,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недоразвитием оптико-пространственного восприятия и оптико-пространственных представлений,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Смешиваются 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взаимозаменяются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буквы, как отличающиеся дополнительными элементами (Л — Д, 3 — В), так и состоящие из одинаковых элементов, но различно расположенные в пространстве (Т — Г, Ь — Р, Н — П — И).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Выявляются трудности узнавания букв, написанных одна над другою, дети не могут отличить правильную букву от неправильной, плохо конструируют знакомые буквы, не справляются с добавлением недостающих элементов буквы и преобразованием одной в другую (например, из буквы Р сделать букву В, из буквы П сделать букву Н). 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54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01208"/>
            <a:ext cx="7626424" cy="864096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Мнестическая</a:t>
            </a:r>
            <a:r>
              <a:rPr lang="ru-RU" dirty="0"/>
              <a:t> </a:t>
            </a:r>
            <a:r>
              <a:rPr lang="ru-RU" dirty="0" err="1"/>
              <a:t>дислексия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358933"/>
              </p:ext>
            </p:extLst>
          </p:nvPr>
        </p:nvGraphicFramePr>
        <p:xfrm>
          <a:off x="539552" y="188640"/>
          <a:ext cx="8130480" cy="460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5784"/>
                <a:gridCol w="626469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Связана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Проявляется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Эта форма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дислексии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проявляется в трудности усвоения букв. Ребенок не знает, какая буква соответствует тому или иному звуку.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Замены и смешения звуков при чтении: замены и смешения фонетически близких звуков (звонких и глухих, аффрикат и звуков, входящих в их состав, и др.), а также замены графически сходных букв (Х-Ж: П-Н, 3-В и др.).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Побуквенное чтение – нарушение слияния звуков в слоги и слова. При побуквенном чтении буквы называются поочередно, ("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бухштабируются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", нанизываются одна на другую (Р, А, М, А).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Искажения звука-слоговой структуры слова, которые проявляются в разнообразных ошибках: а) пропусках согласных при стечении, б) пропусках согласных и гласных при отсутствии стечения, в) добавлениях звуков, г) перестановках звуков, д) пропусках, перестановках слогов и др.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Нарушения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понимания прочитанного проявляются на уровне отдельного слова, а также предложения и текста. 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Аграмматизмы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чтении.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Отмечаются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нарушения в падежных окончаниях, в согласованиях существительного и прилагательного, изменениях окончаний глаголов и др.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082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5721499"/>
          </a:xfrm>
        </p:spPr>
        <p:txBody>
          <a:bodyPr>
            <a:normAutofit/>
          </a:bodyPr>
          <a:lstStyle/>
          <a:p>
            <a:r>
              <a:rPr lang="ru-RU" dirty="0" err="1" smtClean="0"/>
              <a:t>Дислексия</a:t>
            </a:r>
            <a:r>
              <a:rPr lang="ru-RU" dirty="0"/>
              <a:t> – в некоторой степени дар, который дается не каждому (приблизительно 5% из них Эйнштейн, Уолт Дисней, Квентин Тарантино)</a:t>
            </a:r>
          </a:p>
          <a:p>
            <a:r>
              <a:rPr lang="ru-RU" dirty="0"/>
              <a:t>Дети-</a:t>
            </a:r>
            <a:r>
              <a:rPr lang="ru-RU" dirty="0" err="1"/>
              <a:t>дислексики</a:t>
            </a:r>
            <a:r>
              <a:rPr lang="ru-RU" dirty="0"/>
              <a:t> обладают нестандартным мышлением, что позволяет им подойти к решению возникающих проблем креативно. У них отлично развита интуиция, они любознательны и имеют богатое воображение. Дети, сумевшие преодолеть свой недостаток, могут стать весьма преуспевающими взрослыми.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6095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100</TotalTime>
  <Words>764</Words>
  <Application>Microsoft Office PowerPoint</Application>
  <PresentationFormat>Экран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NewsPrint</vt:lpstr>
      <vt:lpstr>Виды дислексии или нарушения процесса чтения</vt:lpstr>
      <vt:lpstr>Презентация PowerPoint</vt:lpstr>
      <vt:lpstr>Фонематическая дислексия </vt:lpstr>
      <vt:lpstr>Семантическая дислексия  (так называемое механическое чтение).</vt:lpstr>
      <vt:lpstr>Аграмматическая дислексия</vt:lpstr>
      <vt:lpstr>Оптическая дислексия</vt:lpstr>
      <vt:lpstr>Мнестическая дислексия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дислексии или нарушения процесса чтения</dc:title>
  <dc:creator>User</dc:creator>
  <cp:lastModifiedBy>User</cp:lastModifiedBy>
  <cp:revision>11</cp:revision>
  <cp:lastPrinted>2021-02-05T09:04:02Z</cp:lastPrinted>
  <dcterms:created xsi:type="dcterms:W3CDTF">2021-02-03T13:33:58Z</dcterms:created>
  <dcterms:modified xsi:type="dcterms:W3CDTF">2021-02-05T09:06:05Z</dcterms:modified>
</cp:coreProperties>
</file>