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77" r:id="rId3"/>
    <p:sldId id="258" r:id="rId4"/>
    <p:sldId id="268" r:id="rId5"/>
    <p:sldId id="283" r:id="rId6"/>
    <p:sldId id="284" r:id="rId7"/>
    <p:sldId id="282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6E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7885" autoAdjust="0"/>
  </p:normalViewPr>
  <p:slideViewPr>
    <p:cSldViewPr>
      <p:cViewPr>
        <p:scale>
          <a:sx n="80" d="100"/>
          <a:sy n="80" d="100"/>
        </p:scale>
        <p:origin x="-10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98B56-F011-4835-9BA1-30FC864A406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4960B-2103-4B48-AE6C-8E2C6A0ED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19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4960B-2103-4B48-AE6C-8E2C6A0ED7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4960B-2103-4B48-AE6C-8E2C6A0ED7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4960B-2103-4B48-AE6C-8E2C6A0ED7E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6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4BD0-8587-49CB-A48B-16C2D1F448C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A93F6-7D72-4981-A1CD-3F2C2DAF6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murta-scool-2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844824"/>
            <a:ext cx="7309320" cy="25922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 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развитии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универсальных 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endParaRPr lang="ru-RU" sz="3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941168"/>
            <a:ext cx="5256584" cy="12241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подготовила: Неусыпова И.А., учитель русского языка и литературы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6632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 учреждение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Большемуртинская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№2»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663060, Красноярский край,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Большемуртинский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район, п.г.т. Большая Мурта,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ул. Комсомольская 9. Тел.31-6-23, 33-0-09        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de-DE" sz="1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bmurta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scool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de-DE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2@mail.ru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422108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9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84784"/>
            <a:ext cx="6840760" cy="432048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Важнейшей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задачей современной системы образования является </a:t>
            </a:r>
            <a:r>
              <a:rPr lang="ru-RU" sz="2400" b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совокупности «универсальных учебных действий», обеспечивающих компетенцию «научить учиться», способность личности к саморазвитию и самосовершенствованию путем сознательного и активного присвоения нового социального опыта, а не только освоение учащимися конкретных предметных знаний и навыков в рамках отдельных дисциплин. </a:t>
            </a:r>
            <a:endParaRPr lang="ru-RU" sz="2400" b="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1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88640"/>
            <a:ext cx="7200800" cy="6552728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10000"/>
              </a:lnSpc>
            </a:pPr>
            <a:r>
              <a:rPr lang="ru-RU" sz="59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– </a:t>
            </a:r>
            <a:r>
              <a:rPr lang="ru-RU" sz="59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59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«до полного»</a:t>
            </a:r>
          </a:p>
          <a:p>
            <a:pPr algn="just">
              <a:lnSpc>
                <a:spcPct val="110000"/>
              </a:lnSpc>
            </a:pPr>
            <a:endParaRPr lang="ru-RU" sz="1900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 – это особый вид 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образования, составляющий 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вариативную часть общего образования, под 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которым понимается целенаправленный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мотивированный процесс обучения 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воспитания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позволяющий обучающемуся приобрести и 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максимально реализовать 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потребность в познании и творчестве, </a:t>
            </a:r>
            <a:r>
              <a:rPr lang="ru-RU" sz="4400" b="0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самореализоваться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самоопределиться </a:t>
            </a:r>
            <a:r>
              <a:rPr lang="ru-RU" sz="44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личностно и профессионально</a:t>
            </a:r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4400" b="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дополнительного образования:</a:t>
            </a:r>
          </a:p>
          <a:p>
            <a:pPr marL="514350" indent="-514350" algn="just">
              <a:lnSpc>
                <a:spcPct val="110000"/>
              </a:lnSpc>
              <a:buClr>
                <a:schemeClr val="accent4">
                  <a:lumMod val="50000"/>
                </a:schemeClr>
              </a:buClr>
              <a:buSzPct val="100000"/>
              <a:buAutoNum type="arabicPeriod"/>
            </a:pP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добровольности;</a:t>
            </a:r>
          </a:p>
          <a:p>
            <a:pPr marL="514350" indent="-514350" algn="just">
              <a:lnSpc>
                <a:spcPct val="110000"/>
              </a:lnSpc>
              <a:buClr>
                <a:schemeClr val="accent4">
                  <a:lumMod val="50000"/>
                </a:schemeClr>
              </a:buClr>
              <a:buSzPct val="100000"/>
              <a:buAutoNum type="arabicPeriod"/>
            </a:pP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Дифференциация по интересам;</a:t>
            </a:r>
          </a:p>
          <a:p>
            <a:pPr marL="514350" indent="-514350" algn="just">
              <a:lnSpc>
                <a:spcPct val="110000"/>
              </a:lnSpc>
              <a:buClr>
                <a:schemeClr val="accent4">
                  <a:lumMod val="50000"/>
                </a:schemeClr>
              </a:buClr>
              <a:buSzPct val="100000"/>
              <a:buAutoNum type="arabicPeriod"/>
            </a:pPr>
            <a:r>
              <a:rPr lang="ru-RU" sz="42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Неформальный стиль общения</a:t>
            </a:r>
            <a:r>
              <a:rPr lang="ru-RU" sz="42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4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16632"/>
            <a:ext cx="7200800" cy="5472608"/>
          </a:xfrm>
        </p:spPr>
        <p:txBody>
          <a:bodyPr>
            <a:noAutofit/>
          </a:bodyPr>
          <a:lstStyle/>
          <a:p>
            <a:r>
              <a:rPr lang="ru-RU" sz="230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3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универсальных учебных действий включают: </a:t>
            </a:r>
          </a:p>
          <a:p>
            <a:pPr lvl="0"/>
            <a:r>
              <a:rPr lang="ru-RU" sz="23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</a:t>
            </a:r>
          </a:p>
          <a:p>
            <a:pPr lvl="0"/>
            <a:r>
              <a:rPr lang="ru-RU" sz="23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личности и ее самореализации на основе готовности к непрерывному образованию, компетентности «</a:t>
            </a:r>
            <a:r>
              <a:rPr lang="ru-RU" sz="2300" b="0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учиться», </a:t>
            </a:r>
            <a:r>
              <a:rPr lang="ru-RU" sz="23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толерантности жизни в поликультурном обществе, высокой социальной и профессиональной мобильности;</a:t>
            </a:r>
          </a:p>
          <a:p>
            <a:pPr lvl="0"/>
            <a:r>
              <a:rPr lang="ru-RU" sz="2300" b="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успешного усвоения знаний, умений и навыков и формирование картины мира и компетентностей в любой предметной области познания.</a:t>
            </a:r>
          </a:p>
          <a:p>
            <a:pPr algn="ctr">
              <a:lnSpc>
                <a:spcPct val="120000"/>
              </a:lnSpc>
            </a:pPr>
            <a:endParaRPr lang="ru-RU" sz="2300" u="sng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ru\Desktop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287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Вовлеченность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классов МКОУ «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Большемуртинская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СОШ№2»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дополнительное образование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выполнения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437112"/>
            <a:ext cx="7920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вовлеченность детей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редложения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соответствуют потребностям учащихся;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одители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осознают ценности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ысокая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загруженность детей (репетиторство,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допзанятия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курсы у старшеклассников).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только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допобразование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формирует УУД, но и все формы деятельности,  которые используют классные руководители в своей работе.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работы классных руководителей 5-7 классов МКОУ «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Большемуртинская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СОШ№2»,  формирующие УУД у обучающихся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Семейный клуб;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час;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Самоуправление (ВИГ, график дежурства, график активности);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 (школьные, муниципальные…)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Сотрудничество (библиотека, молодежный центр, музей и др.)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Шефская работа.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4624"/>
            <a:ext cx="6408712" cy="72008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8680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Невозможно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переоценить полезность правильного формирования УУД в дополнительном образовании для всех сфер жизни и дальнейшего обучения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Сформированные благодаря эффективному применению УУД ключевые умения и навыки помогут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ученикам понимать и реализовывать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поставленные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ними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структурировать и разбивать на этапы собственную целенаправленную деятельность, уметь работать как индивидуально, так и в группе.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Применение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знаний, полученных в процессе дополнительного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поможет хорошо мотивированным ученикам достигнуть немалых высот в творческой и интеллектуальной деятельности и почувствовать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себя социально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адаптированной к современным условиям личностью.</a:t>
            </a:r>
          </a:p>
          <a:p>
            <a:pPr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SzPct val="100000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63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484</Words>
  <Application>Microsoft Office PowerPoint</Application>
  <PresentationFormat>Экран (4:3)</PresentationFormat>
  <Paragraphs>57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Возможности  дополнительного образования  в развитии универсальных учебных действий</vt:lpstr>
      <vt:lpstr>Слайд 2</vt:lpstr>
      <vt:lpstr>Слайд 3</vt:lpstr>
      <vt:lpstr>Слайд 4</vt:lpstr>
      <vt:lpstr>Вовлеченность учащихся 5-7 классов МКОУ «Большемуртинская СОШ№2» в дополнительное образование</vt:lpstr>
      <vt:lpstr>Слайд 6</vt:lpstr>
      <vt:lpstr>Формы работы классных руководителей 5-7 классов МКОУ «Большемуртинская СОШ№2»,  формирующие УУД у обучающихся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системы дополнительного образования детей  в формировании  универсальных учебных действий</dc:title>
  <dc:creator>ч</dc:creator>
  <cp:lastModifiedBy>iru</cp:lastModifiedBy>
  <cp:revision>66</cp:revision>
  <dcterms:created xsi:type="dcterms:W3CDTF">2019-01-07T16:17:54Z</dcterms:created>
  <dcterms:modified xsi:type="dcterms:W3CDTF">2020-10-29T06:28:09Z</dcterms:modified>
</cp:coreProperties>
</file>