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71" r:id="rId11"/>
    <p:sldId id="265" r:id="rId12"/>
    <p:sldId id="266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20.01.2019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/%D0%A1%D0%B5%D0%BB%D1%8C%D1%81%D0%BA%D0%BE%D1%85%D0%BE%D0%B7%D1%8F%D0%B9%D1%81%D1%82%D0%B2%D0%B5%D0%BD%D0%BD%D1%8B%D0%B5_%D0%B6%D0%B8%D0%B2%D0%BE%D1%82%D0%BD%D1%8B%D0%B5" TargetMode="External"/><Relationship Id="rId2" Type="http://schemas.openxmlformats.org/officeDocument/2006/relationships/hyperlink" Target="https://ru.wikipedia.org/wiki/%D0%A1%D0%B5%D0%BB%D1%8C%D1%81%D0%BA%D0%BE%D0%B5_%D1%85%D0%BE%D0%B7%D1%8F%D0%B9%D1%81%D1%82%D0%B2%D0%BE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/>
              <a:t>21 января.</a:t>
            </a:r>
            <a:br>
              <a:rPr lang="ru-RU" b="1" i="1" dirty="0" smtClean="0"/>
            </a:br>
            <a:r>
              <a:rPr lang="ru-RU" b="1" i="1" dirty="0" smtClean="0"/>
              <a:t>Классная работа.</a:t>
            </a:r>
            <a:endParaRPr lang="ru-RU" b="1" i="1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4800" b="1" dirty="0" smtClean="0">
                <a:solidFill>
                  <a:schemeClr val="accent3">
                    <a:lumMod val="50000"/>
                  </a:schemeClr>
                </a:solidFill>
              </a:rPr>
              <a:t>Урок окружающего мира</a:t>
            </a:r>
            <a:r>
              <a:rPr lang="ru-RU" sz="4800" dirty="0" smtClean="0">
                <a:solidFill>
                  <a:schemeClr val="accent3">
                    <a:lumMod val="50000"/>
                  </a:schemeClr>
                </a:solidFill>
              </a:rPr>
              <a:t>.</a:t>
            </a:r>
            <a:endParaRPr lang="ru-RU" sz="4800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14338" name="Picture 2" descr="ÐÐ°ÑÑÐ¸Ð½ÐºÐ¸ Ð¿Ð¾ Ð·Ð°Ð¿ÑÐ¾ÑÑ ÐºÐ°ÑÑÐ¸Ð½ÐºÐ¸ Ð¿ÑÐ¸ÑÐ¾Ð´Ñ Ð·Ð¸Ð¼Ð° ÑÐºÐ°ÑÐ°ÑÑ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2564904"/>
            <a:ext cx="7992888" cy="42930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/>
              <a:t>		</a:t>
            </a:r>
            <a:r>
              <a:rPr lang="ru-RU" sz="3600" b="1" dirty="0" err="1" smtClean="0"/>
              <a:t>Животново́дство</a:t>
            </a:r>
            <a:r>
              <a:rPr lang="ru-RU" sz="3600" dirty="0" smtClean="0"/>
              <a:t> — отрасль </a:t>
            </a:r>
            <a:r>
              <a:rPr lang="ru-RU" sz="3600" dirty="0" smtClean="0">
                <a:hlinkClick r:id="rId2" tooltip="Сельское хозяйство"/>
              </a:rPr>
              <a:t>сельского хозяйства</a:t>
            </a:r>
            <a:r>
              <a:rPr lang="ru-RU" sz="3600" dirty="0" smtClean="0"/>
              <a:t>, занимающаяся разведением </a:t>
            </a:r>
            <a:r>
              <a:rPr lang="ru-RU" sz="3600" dirty="0" smtClean="0">
                <a:hlinkClick r:id="rId3" tooltip="Сельскохозяйственные животные"/>
              </a:rPr>
              <a:t>сельскохозяйственных животных</a:t>
            </a:r>
            <a:r>
              <a:rPr lang="ru-RU" sz="3600" dirty="0" smtClean="0"/>
              <a:t> для производства животноводческих </a:t>
            </a:r>
            <a:r>
              <a:rPr lang="ru-RU" sz="3600" dirty="0" smtClean="0"/>
              <a:t>продуктов</a:t>
            </a:r>
            <a:r>
              <a:rPr lang="ru-RU" sz="3600" baseline="30000" dirty="0" smtClean="0"/>
              <a:t>.</a:t>
            </a:r>
            <a:endParaRPr lang="ru-RU" sz="36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Выпиши направления: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1.</a:t>
            </a:r>
          </a:p>
          <a:p>
            <a:pPr>
              <a:buNone/>
            </a:pPr>
            <a:r>
              <a:rPr lang="ru-RU" dirty="0" smtClean="0"/>
              <a:t>2.</a:t>
            </a:r>
          </a:p>
          <a:p>
            <a:pPr>
              <a:buNone/>
            </a:pPr>
            <a:r>
              <a:rPr lang="ru-RU" dirty="0" smtClean="0"/>
              <a:t>3.</a:t>
            </a:r>
          </a:p>
          <a:p>
            <a:pPr>
              <a:buNone/>
            </a:pPr>
            <a:r>
              <a:rPr lang="ru-RU" dirty="0" smtClean="0"/>
              <a:t>4.</a:t>
            </a:r>
          </a:p>
          <a:p>
            <a:pPr>
              <a:buNone/>
            </a:pPr>
            <a:r>
              <a:rPr lang="ru-RU" dirty="0" smtClean="0"/>
              <a:t>5.</a:t>
            </a:r>
          </a:p>
          <a:p>
            <a:pPr>
              <a:buNone/>
            </a:pPr>
            <a:r>
              <a:rPr lang="ru-RU" dirty="0" smtClean="0"/>
              <a:t>6.</a:t>
            </a:r>
          </a:p>
          <a:p>
            <a:pPr>
              <a:buNone/>
            </a:pPr>
            <a:r>
              <a:rPr lang="ru-RU" dirty="0" smtClean="0"/>
              <a:t>7.</a:t>
            </a:r>
          </a:p>
          <a:p>
            <a:pPr>
              <a:buNone/>
            </a:pPr>
            <a:r>
              <a:rPr lang="ru-RU" dirty="0" smtClean="0"/>
              <a:t>8.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Проверяем себя…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1.Крупный рогатый скот.</a:t>
            </a:r>
          </a:p>
          <a:p>
            <a:pPr>
              <a:buNone/>
            </a:pPr>
            <a:r>
              <a:rPr lang="ru-RU" dirty="0" smtClean="0"/>
              <a:t>2.Мелкий рогатый скот.</a:t>
            </a:r>
          </a:p>
          <a:p>
            <a:pPr>
              <a:buNone/>
            </a:pPr>
            <a:r>
              <a:rPr lang="ru-RU" dirty="0" smtClean="0"/>
              <a:t>3.Свиноводство.</a:t>
            </a:r>
          </a:p>
          <a:p>
            <a:pPr>
              <a:buNone/>
            </a:pPr>
            <a:r>
              <a:rPr lang="ru-RU" dirty="0" smtClean="0"/>
              <a:t>4.Коневодство.</a:t>
            </a:r>
          </a:p>
          <a:p>
            <a:pPr>
              <a:buNone/>
            </a:pPr>
            <a:r>
              <a:rPr lang="ru-RU" dirty="0" smtClean="0"/>
              <a:t>5.Птицеводство.</a:t>
            </a:r>
          </a:p>
          <a:p>
            <a:pPr>
              <a:buNone/>
            </a:pPr>
            <a:r>
              <a:rPr lang="ru-RU" dirty="0" smtClean="0"/>
              <a:t>6. Рыбоводство.</a:t>
            </a:r>
          </a:p>
          <a:p>
            <a:pPr>
              <a:buNone/>
            </a:pPr>
            <a:r>
              <a:rPr lang="ru-RU" dirty="0" smtClean="0"/>
              <a:t>7. Пчеловодство.</a:t>
            </a:r>
          </a:p>
          <a:p>
            <a:pPr>
              <a:buNone/>
            </a:pPr>
            <a:r>
              <a:rPr lang="ru-RU" dirty="0" smtClean="0"/>
              <a:t>8.</a:t>
            </a:r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Работа в тетради.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	Рабочая тетрадь.</a:t>
            </a:r>
          </a:p>
          <a:p>
            <a:pPr>
              <a:buNone/>
            </a:pPr>
            <a:r>
              <a:rPr lang="ru-RU" b="1" u="sng" dirty="0" smtClean="0"/>
              <a:t>С.48   </a:t>
            </a:r>
            <a:r>
              <a:rPr lang="ru-RU" b="1" i="1" u="sng" dirty="0" smtClean="0"/>
              <a:t>Задание</a:t>
            </a:r>
            <a:r>
              <a:rPr lang="ru-RU" b="1" u="sng" dirty="0" smtClean="0"/>
              <a:t> №124</a:t>
            </a:r>
            <a:endParaRPr lang="ru-RU" b="1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>
                <a:solidFill>
                  <a:schemeClr val="accent6">
                    <a:lumMod val="75000"/>
                  </a:schemeClr>
                </a:solidFill>
              </a:rPr>
              <a:t>Настроение</a:t>
            </a:r>
            <a:endParaRPr lang="ru-RU" i="1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4" name="Содержимое 3" descr="ÐÐ°ÑÑÐ¸Ð½ÐºÐ¸ Ð¿Ð¾ Ð·Ð°Ð¿ÑÐ¾ÑÑ ÑÐ°Ð±Ð»Ð¾Ð½ Ð·Ð°Ð¹ÑÐ°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7744" y="1628800"/>
            <a:ext cx="4248472" cy="41044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23448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157192"/>
            <a:ext cx="8229600" cy="968971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800" i="1" dirty="0" smtClean="0">
                <a:solidFill>
                  <a:srgbClr val="FF0000"/>
                </a:solidFill>
              </a:rPr>
              <a:t>Спасибо за урок!!!</a:t>
            </a:r>
            <a:endParaRPr lang="ru-RU" sz="4800" i="1" dirty="0">
              <a:solidFill>
                <a:srgbClr val="FF0000"/>
              </a:solidFill>
            </a:endParaRPr>
          </a:p>
        </p:txBody>
      </p:sp>
      <p:pic>
        <p:nvPicPr>
          <p:cNvPr id="28675" name="Picture 3" descr="C:\Users\1 класс\Desktop\kartinki-zhivotnyh-1150x81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80892"/>
            <a:ext cx="9144000" cy="47602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95536" y="1556792"/>
          <a:ext cx="8496944" cy="4594092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31059"/>
                <a:gridCol w="531059"/>
                <a:gridCol w="531059"/>
                <a:gridCol w="531059"/>
                <a:gridCol w="531059"/>
                <a:gridCol w="531059"/>
                <a:gridCol w="531059"/>
                <a:gridCol w="531059"/>
                <a:gridCol w="531059"/>
                <a:gridCol w="531059"/>
                <a:gridCol w="531059"/>
                <a:gridCol w="531059"/>
                <a:gridCol w="531059"/>
                <a:gridCol w="531059"/>
                <a:gridCol w="531059"/>
                <a:gridCol w="531059"/>
              </a:tblGrid>
              <a:tr h="382841">
                <a:tc>
                  <a:txBody>
                    <a:bodyPr/>
                    <a:lstStyle/>
                    <a:p>
                      <a:endParaRPr lang="ru-RU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4" gridSpan="2">
                  <a:txBody>
                    <a:bodyPr/>
                    <a:lstStyle/>
                    <a:p>
                      <a:endParaRPr lang="ru-RU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4"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ru-RU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3" gridSpan="4">
                  <a:txBody>
                    <a:bodyPr/>
                    <a:lstStyle/>
                    <a:p>
                      <a:endParaRPr lang="ru-RU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endParaRPr lang="ru-RU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lang="ru-RU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82841">
                <a:tc>
                  <a:txBody>
                    <a:bodyPr/>
                    <a:lstStyle/>
                    <a:p>
                      <a:endParaRPr lang="ru-RU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4"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ru-RU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82841">
                <a:tc>
                  <a:txBody>
                    <a:bodyPr/>
                    <a:lstStyle/>
                    <a:p>
                      <a:endParaRPr lang="ru-RU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4"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82841">
                <a:tc>
                  <a:txBody>
                    <a:bodyPr/>
                    <a:lstStyle/>
                    <a:p>
                      <a:endParaRPr lang="ru-RU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lang="ru-RU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82841"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382841">
                <a:tc>
                  <a:txBody>
                    <a:bodyPr/>
                    <a:lstStyle/>
                    <a:p>
                      <a:endParaRPr lang="ru-RU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endParaRPr lang="ru-RU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7" gridSpan="3">
                  <a:txBody>
                    <a:bodyPr/>
                    <a:lstStyle/>
                    <a:p>
                      <a:endParaRPr lang="ru-RU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7"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7"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7">
                  <a:txBody>
                    <a:bodyPr/>
                    <a:lstStyle/>
                    <a:p>
                      <a:endParaRPr lang="ru-RU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82841">
                <a:tc rowSpan="6">
                  <a:txBody>
                    <a:bodyPr/>
                    <a:lstStyle/>
                    <a:p>
                      <a:endParaRPr lang="ru-RU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6">
                  <a:txBody>
                    <a:bodyPr/>
                    <a:lstStyle/>
                    <a:p>
                      <a:endParaRPr lang="ru-RU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3"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6">
                  <a:txBody>
                    <a:bodyPr/>
                    <a:lstStyle/>
                    <a:p>
                      <a:endParaRPr lang="ru-RU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82841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5" gridSpan="3">
                  <a:txBody>
                    <a:bodyPr/>
                    <a:lstStyle/>
                    <a:p>
                      <a:endParaRPr lang="ru-RU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5"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5"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3"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endParaRPr lang="ru-RU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82841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4">
                  <a:txBody>
                    <a:bodyPr/>
                    <a:lstStyle/>
                    <a:p>
                      <a:endParaRPr lang="ru-RU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3"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4">
                  <a:txBody>
                    <a:bodyPr/>
                    <a:lstStyle/>
                    <a:p>
                      <a:endParaRPr lang="ru-RU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3"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4">
                  <a:txBody>
                    <a:bodyPr/>
                    <a:lstStyle/>
                    <a:p>
                      <a:endParaRPr lang="ru-RU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82841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3"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3"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3" gridSpan="2">
                  <a:txBody>
                    <a:bodyPr/>
                    <a:lstStyle/>
                    <a:p>
                      <a:endParaRPr lang="ru-RU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82841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3"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3"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82841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3"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3"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7650" name="Picture 2" descr="C:\Users\1 класс\Pictures\2019-01-20\00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l="6652" t="4775"/>
          <a:stretch>
            <a:fillRect/>
          </a:stretch>
        </p:blipFill>
        <p:spPr bwMode="auto">
          <a:xfrm>
            <a:off x="323528" y="404664"/>
            <a:ext cx="8424936" cy="57606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1.Умение различать домашних и диких животных.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корова                     </a:t>
            </a:r>
            <a:r>
              <a:rPr lang="ru-RU" b="1" dirty="0" smtClean="0"/>
              <a:t>                                  </a:t>
            </a:r>
            <a:r>
              <a:rPr lang="ru-RU" dirty="0" smtClean="0"/>
              <a:t>карп</a:t>
            </a:r>
          </a:p>
          <a:p>
            <a:pPr>
              <a:buNone/>
            </a:pPr>
            <a:r>
              <a:rPr lang="ru-RU" dirty="0" smtClean="0"/>
              <a:t>    			</a:t>
            </a:r>
            <a:r>
              <a:rPr lang="ru-RU" b="1" dirty="0" smtClean="0"/>
              <a:t>домашние</a:t>
            </a:r>
          </a:p>
          <a:p>
            <a:pPr>
              <a:buNone/>
            </a:pPr>
            <a:r>
              <a:rPr lang="ru-RU" dirty="0" smtClean="0"/>
              <a:t>свинья                                                                                   			</a:t>
            </a:r>
            <a:r>
              <a:rPr lang="ru-RU" b="1" dirty="0" smtClean="0"/>
              <a:t>дикие</a:t>
            </a:r>
            <a:r>
              <a:rPr lang="ru-RU" dirty="0" smtClean="0"/>
              <a:t>		        кролик						   </a:t>
            </a:r>
          </a:p>
          <a:p>
            <a:pPr>
              <a:buNone/>
            </a:pPr>
            <a:r>
              <a:rPr lang="ru-RU" dirty="0" smtClean="0"/>
              <a:t>лось </a:t>
            </a:r>
            <a:r>
              <a:rPr lang="ru-RU" b="1" dirty="0" smtClean="0"/>
              <a:t>		</a:t>
            </a:r>
            <a:r>
              <a:rPr lang="ru-RU" dirty="0" smtClean="0"/>
              <a:t>                                               собака</a:t>
            </a:r>
            <a:r>
              <a:rPr lang="ru-RU" b="1" dirty="0" smtClean="0"/>
              <a:t>						                                                            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Проверяем себя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корова                     </a:t>
            </a:r>
            <a:r>
              <a:rPr lang="ru-RU" b="1" dirty="0" smtClean="0"/>
              <a:t>                                  </a:t>
            </a:r>
            <a:r>
              <a:rPr lang="ru-RU" dirty="0" smtClean="0"/>
              <a:t>карп</a:t>
            </a:r>
          </a:p>
          <a:p>
            <a:pPr>
              <a:buNone/>
            </a:pPr>
            <a:r>
              <a:rPr lang="ru-RU" dirty="0" smtClean="0"/>
              <a:t>    			</a:t>
            </a:r>
            <a:r>
              <a:rPr lang="ru-RU" b="1" dirty="0" smtClean="0"/>
              <a:t>домашние</a:t>
            </a:r>
          </a:p>
          <a:p>
            <a:pPr>
              <a:buNone/>
            </a:pPr>
            <a:r>
              <a:rPr lang="ru-RU" dirty="0" smtClean="0"/>
              <a:t>свинья                                                                                   			</a:t>
            </a:r>
            <a:r>
              <a:rPr lang="ru-RU" b="1" dirty="0" smtClean="0"/>
              <a:t>дикие</a:t>
            </a:r>
            <a:r>
              <a:rPr lang="ru-RU" dirty="0" smtClean="0"/>
              <a:t>		        кролик						   </a:t>
            </a:r>
          </a:p>
          <a:p>
            <a:pPr>
              <a:buNone/>
            </a:pPr>
            <a:r>
              <a:rPr lang="ru-RU" dirty="0" smtClean="0"/>
              <a:t>лось </a:t>
            </a:r>
            <a:r>
              <a:rPr lang="ru-RU" b="1" dirty="0" smtClean="0"/>
              <a:t>		</a:t>
            </a:r>
            <a:r>
              <a:rPr lang="ru-RU" dirty="0" smtClean="0"/>
              <a:t>                                               собака</a:t>
            </a:r>
            <a:r>
              <a:rPr lang="ru-RU" b="1" dirty="0" smtClean="0"/>
              <a:t>						                                                             </a:t>
            </a:r>
            <a:endParaRPr lang="ru-RU" dirty="0"/>
          </a:p>
        </p:txBody>
      </p:sp>
      <p:cxnSp>
        <p:nvCxnSpPr>
          <p:cNvPr id="5" name="Прямая со стрелкой 4"/>
          <p:cNvCxnSpPr/>
          <p:nvPr/>
        </p:nvCxnSpPr>
        <p:spPr>
          <a:xfrm>
            <a:off x="1835696" y="1916832"/>
            <a:ext cx="1368152" cy="6480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 flipV="1">
            <a:off x="1763688" y="2564904"/>
            <a:ext cx="1512168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 flipV="1">
            <a:off x="1115616" y="3573016"/>
            <a:ext cx="2088232" cy="10801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 flipH="1">
            <a:off x="5292080" y="1916832"/>
            <a:ext cx="1656184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flipH="1" flipV="1">
            <a:off x="5364088" y="2492896"/>
            <a:ext cx="1440160" cy="10801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 flipH="1" flipV="1">
            <a:off x="5220072" y="2708920"/>
            <a:ext cx="1512168" cy="20162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2.Сравниваем условия жизни.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268760"/>
          <a:ext cx="8229600" cy="54006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743200"/>
                <a:gridCol w="2743200"/>
                <a:gridCol w="2743200"/>
              </a:tblGrid>
              <a:tr h="99038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Домашние </a:t>
                      </a:r>
                      <a:r>
                        <a:rPr lang="ru-RU" sz="24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животные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Дикие животные</a:t>
                      </a:r>
                      <a:endParaRPr lang="ru-RU" sz="18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0991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Calibri"/>
                          <a:ea typeface="Calibri"/>
                          <a:cs typeface="Times New Roman"/>
                        </a:rPr>
                        <a:t>Способ добывания </a:t>
                      </a:r>
                      <a:r>
                        <a:rPr lang="ru-RU" sz="2400" b="1" dirty="0" smtClean="0">
                          <a:latin typeface="Calibri"/>
                          <a:ea typeface="Calibri"/>
                          <a:cs typeface="Times New Roman"/>
                        </a:rPr>
                        <a:t>пищи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35015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latin typeface="Calibri"/>
                          <a:ea typeface="Calibri"/>
                          <a:cs typeface="Times New Roman"/>
                        </a:rPr>
                        <a:t>Жилище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35015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Calibri"/>
                          <a:ea typeface="Calibri"/>
                          <a:cs typeface="Times New Roman"/>
                        </a:rPr>
                        <a:t>Забота о </a:t>
                      </a:r>
                      <a:r>
                        <a:rPr lang="ru-RU" sz="2400" b="1" dirty="0" smtClean="0">
                          <a:latin typeface="Calibri"/>
                          <a:ea typeface="Calibri"/>
                          <a:cs typeface="Times New Roman"/>
                        </a:rPr>
                        <a:t>потомстве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Делаем вывод…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а)………………………………………….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б)………………………………………….</a:t>
            </a:r>
            <a:endParaRPr lang="ru-RU" dirty="0"/>
          </a:p>
        </p:txBody>
      </p:sp>
    </p:spTree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Проверяем себя…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4800" b="1" i="1" dirty="0" smtClean="0"/>
              <a:t>     а)дикие</a:t>
            </a:r>
          </a:p>
          <a:p>
            <a:pPr>
              <a:buNone/>
            </a:pPr>
            <a:r>
              <a:rPr lang="ru-RU" sz="4800" b="1" i="1" dirty="0" smtClean="0"/>
              <a:t>     б)домашние</a:t>
            </a:r>
            <a:endParaRPr lang="ru-RU" sz="4800" b="1" i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/>
              <a:t>	Отметьте знаком (V) название отрасли: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----садоводство</a:t>
            </a:r>
          </a:p>
          <a:p>
            <a:pPr>
              <a:buNone/>
            </a:pPr>
            <a:r>
              <a:rPr lang="ru-RU" dirty="0" smtClean="0"/>
              <a:t>---земледелие</a:t>
            </a:r>
          </a:p>
          <a:p>
            <a:pPr>
              <a:buNone/>
            </a:pPr>
            <a:r>
              <a:rPr lang="ru-RU" dirty="0" smtClean="0"/>
              <a:t>---животноводство</a:t>
            </a:r>
          </a:p>
          <a:p>
            <a:pPr>
              <a:buNone/>
            </a:pPr>
            <a:r>
              <a:rPr lang="ru-RU" dirty="0" smtClean="0"/>
              <a:t>---растениеводство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195</TotalTime>
  <Words>108</Words>
  <Application>Microsoft Office PowerPoint</Application>
  <PresentationFormat>Экран (4:3)</PresentationFormat>
  <Paragraphs>59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21 января. Классная работа.</vt:lpstr>
      <vt:lpstr>Слайд 2</vt:lpstr>
      <vt:lpstr>Слайд 3</vt:lpstr>
      <vt:lpstr>1.Умение различать домашних и диких животных.</vt:lpstr>
      <vt:lpstr>Проверяем себя</vt:lpstr>
      <vt:lpstr>2.Сравниваем условия жизни.</vt:lpstr>
      <vt:lpstr>Делаем вывод…</vt:lpstr>
      <vt:lpstr>Проверяем себя…</vt:lpstr>
      <vt:lpstr>Слайд 9</vt:lpstr>
      <vt:lpstr>Слайд 10</vt:lpstr>
      <vt:lpstr>Выпиши направления:</vt:lpstr>
      <vt:lpstr>Проверяем себя…</vt:lpstr>
      <vt:lpstr>Работа в тетради.</vt:lpstr>
      <vt:lpstr>Настроение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21 января. Классная работа.</dc:title>
  <dc:creator>Ольга Пахмулова</dc:creator>
  <cp:lastModifiedBy>1 класс</cp:lastModifiedBy>
  <cp:revision>2</cp:revision>
  <dcterms:created xsi:type="dcterms:W3CDTF">2019-01-20T06:26:17Z</dcterms:created>
  <dcterms:modified xsi:type="dcterms:W3CDTF">2019-01-20T15:05:00Z</dcterms:modified>
</cp:coreProperties>
</file>